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79" r:id="rId2"/>
  </p:sldMasterIdLst>
  <p:notesMasterIdLst>
    <p:notesMasterId r:id="rId12"/>
  </p:notesMasterIdLst>
  <p:sldIdLst>
    <p:sldId id="256" r:id="rId3"/>
    <p:sldId id="257" r:id="rId4"/>
    <p:sldId id="275" r:id="rId5"/>
    <p:sldId id="259" r:id="rId6"/>
    <p:sldId id="274" r:id="rId7"/>
    <p:sldId id="276" r:id="rId8"/>
    <p:sldId id="266" r:id="rId9"/>
    <p:sldId id="264" r:id="rId10"/>
    <p:sldId id="271" r:id="rId11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CBF"/>
    <a:srgbClr val="0070C0"/>
    <a:srgbClr val="9DC8E7"/>
    <a:srgbClr val="E6E6E6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860" autoAdjust="0"/>
    <p:restoredTop sz="93309" autoAdjust="0"/>
  </p:normalViewPr>
  <p:slideViewPr>
    <p:cSldViewPr snapToGrid="0" snapToObjects="1">
      <p:cViewPr varScale="1">
        <p:scale>
          <a:sx n="71" d="100"/>
          <a:sy n="71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528"/>
    </p:cViewPr>
  </p:sorter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2017/4/30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8302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5999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2692291" y="557118"/>
            <a:ext cx="6849844" cy="3394526"/>
            <a:chOff x="2827112" y="2021289"/>
            <a:chExt cx="8649152" cy="4286193"/>
          </a:xfrm>
          <a:solidFill>
            <a:schemeClr val="accent2"/>
          </a:solidFill>
        </p:grpSpPr>
        <p:sp>
          <p:nvSpPr>
            <p:cNvPr id="3" name="Freeform 240"/>
            <p:cNvSpPr>
              <a:spLocks/>
            </p:cNvSpPr>
            <p:nvPr/>
          </p:nvSpPr>
          <p:spPr bwMode="auto">
            <a:xfrm>
              <a:off x="5620600" y="2733522"/>
              <a:ext cx="262290" cy="388103"/>
            </a:xfrm>
            <a:custGeom>
              <a:avLst/>
              <a:gdLst>
                <a:gd name="T0" fmla="*/ 123 w 123"/>
                <a:gd name="T1" fmla="*/ 182 h 182"/>
                <a:gd name="T2" fmla="*/ 0 w 123"/>
                <a:gd name="T3" fmla="*/ 66 h 182"/>
                <a:gd name="T4" fmla="*/ 121 w 123"/>
                <a:gd name="T5" fmla="*/ 0 h 182"/>
                <a:gd name="T6" fmla="*/ 123 w 123"/>
                <a:gd name="T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182">
                  <a:moveTo>
                    <a:pt x="123" y="182"/>
                  </a:moveTo>
                  <a:lnTo>
                    <a:pt x="0" y="66"/>
                  </a:lnTo>
                  <a:lnTo>
                    <a:pt x="121" y="0"/>
                  </a:lnTo>
                  <a:lnTo>
                    <a:pt x="123" y="18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" name="Freeform 241"/>
            <p:cNvSpPr>
              <a:spLocks/>
            </p:cNvSpPr>
            <p:nvPr/>
          </p:nvSpPr>
          <p:spPr bwMode="auto">
            <a:xfrm>
              <a:off x="5878626" y="2733522"/>
              <a:ext cx="247362" cy="388103"/>
            </a:xfrm>
            <a:custGeom>
              <a:avLst/>
              <a:gdLst>
                <a:gd name="T0" fmla="*/ 2 w 116"/>
                <a:gd name="T1" fmla="*/ 182 h 182"/>
                <a:gd name="T2" fmla="*/ 0 w 116"/>
                <a:gd name="T3" fmla="*/ 0 h 182"/>
                <a:gd name="T4" fmla="*/ 116 w 116"/>
                <a:gd name="T5" fmla="*/ 47 h 182"/>
                <a:gd name="T6" fmla="*/ 2 w 116"/>
                <a:gd name="T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82">
                  <a:moveTo>
                    <a:pt x="2" y="182"/>
                  </a:moveTo>
                  <a:lnTo>
                    <a:pt x="0" y="0"/>
                  </a:lnTo>
                  <a:lnTo>
                    <a:pt x="116" y="47"/>
                  </a:lnTo>
                  <a:lnTo>
                    <a:pt x="2" y="18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" name="Freeform 242"/>
            <p:cNvSpPr>
              <a:spLocks/>
            </p:cNvSpPr>
            <p:nvPr/>
          </p:nvSpPr>
          <p:spPr bwMode="auto">
            <a:xfrm>
              <a:off x="5878626" y="2390200"/>
              <a:ext cx="332660" cy="343323"/>
            </a:xfrm>
            <a:custGeom>
              <a:avLst/>
              <a:gdLst>
                <a:gd name="T0" fmla="*/ 11 w 156"/>
                <a:gd name="T1" fmla="*/ 0 h 161"/>
                <a:gd name="T2" fmla="*/ 0 w 156"/>
                <a:gd name="T3" fmla="*/ 161 h 161"/>
                <a:gd name="T4" fmla="*/ 156 w 156"/>
                <a:gd name="T5" fmla="*/ 94 h 161"/>
                <a:gd name="T6" fmla="*/ 11 w 156"/>
                <a:gd name="T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61">
                  <a:moveTo>
                    <a:pt x="11" y="0"/>
                  </a:moveTo>
                  <a:lnTo>
                    <a:pt x="0" y="161"/>
                  </a:lnTo>
                  <a:lnTo>
                    <a:pt x="156" y="94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" name="Freeform 243"/>
            <p:cNvSpPr>
              <a:spLocks/>
            </p:cNvSpPr>
            <p:nvPr/>
          </p:nvSpPr>
          <p:spPr bwMode="auto">
            <a:xfrm>
              <a:off x="5590746" y="2560794"/>
              <a:ext cx="287879" cy="313469"/>
            </a:xfrm>
            <a:custGeom>
              <a:avLst/>
              <a:gdLst>
                <a:gd name="T0" fmla="*/ 0 w 135"/>
                <a:gd name="T1" fmla="*/ 0 h 147"/>
                <a:gd name="T2" fmla="*/ 14 w 135"/>
                <a:gd name="T3" fmla="*/ 147 h 147"/>
                <a:gd name="T4" fmla="*/ 135 w 135"/>
                <a:gd name="T5" fmla="*/ 81 h 147"/>
                <a:gd name="T6" fmla="*/ 0 w 135"/>
                <a:gd name="T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" h="147">
                  <a:moveTo>
                    <a:pt x="0" y="0"/>
                  </a:moveTo>
                  <a:lnTo>
                    <a:pt x="14" y="147"/>
                  </a:lnTo>
                  <a:lnTo>
                    <a:pt x="135" y="8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244"/>
            <p:cNvSpPr>
              <a:spLocks/>
            </p:cNvSpPr>
            <p:nvPr/>
          </p:nvSpPr>
          <p:spPr bwMode="auto">
            <a:xfrm>
              <a:off x="5590746" y="2390200"/>
              <a:ext cx="311335" cy="343323"/>
            </a:xfrm>
            <a:custGeom>
              <a:avLst/>
              <a:gdLst>
                <a:gd name="T0" fmla="*/ 146 w 146"/>
                <a:gd name="T1" fmla="*/ 0 h 161"/>
                <a:gd name="T2" fmla="*/ 0 w 146"/>
                <a:gd name="T3" fmla="*/ 80 h 161"/>
                <a:gd name="T4" fmla="*/ 135 w 146"/>
                <a:gd name="T5" fmla="*/ 161 h 161"/>
                <a:gd name="T6" fmla="*/ 146 w 146"/>
                <a:gd name="T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61">
                  <a:moveTo>
                    <a:pt x="146" y="0"/>
                  </a:moveTo>
                  <a:lnTo>
                    <a:pt x="0" y="80"/>
                  </a:lnTo>
                  <a:lnTo>
                    <a:pt x="135" y="161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245"/>
            <p:cNvSpPr>
              <a:spLocks/>
            </p:cNvSpPr>
            <p:nvPr/>
          </p:nvSpPr>
          <p:spPr bwMode="auto">
            <a:xfrm>
              <a:off x="5878626" y="2590648"/>
              <a:ext cx="332660" cy="243098"/>
            </a:xfrm>
            <a:custGeom>
              <a:avLst/>
              <a:gdLst>
                <a:gd name="T0" fmla="*/ 156 w 156"/>
                <a:gd name="T1" fmla="*/ 0 h 114"/>
                <a:gd name="T2" fmla="*/ 116 w 156"/>
                <a:gd name="T3" fmla="*/ 114 h 114"/>
                <a:gd name="T4" fmla="*/ 0 w 156"/>
                <a:gd name="T5" fmla="*/ 67 h 114"/>
                <a:gd name="T6" fmla="*/ 156 w 156"/>
                <a:gd name="T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14">
                  <a:moveTo>
                    <a:pt x="156" y="0"/>
                  </a:moveTo>
                  <a:lnTo>
                    <a:pt x="116" y="114"/>
                  </a:lnTo>
                  <a:lnTo>
                    <a:pt x="0" y="67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246"/>
            <p:cNvSpPr>
              <a:spLocks/>
            </p:cNvSpPr>
            <p:nvPr/>
          </p:nvSpPr>
          <p:spPr bwMode="auto">
            <a:xfrm>
              <a:off x="5902082" y="2257989"/>
              <a:ext cx="353984" cy="332660"/>
            </a:xfrm>
            <a:custGeom>
              <a:avLst/>
              <a:gdLst>
                <a:gd name="T0" fmla="*/ 0 w 166"/>
                <a:gd name="T1" fmla="*/ 62 h 156"/>
                <a:gd name="T2" fmla="*/ 166 w 166"/>
                <a:gd name="T3" fmla="*/ 0 h 156"/>
                <a:gd name="T4" fmla="*/ 145 w 166"/>
                <a:gd name="T5" fmla="*/ 156 h 156"/>
                <a:gd name="T6" fmla="*/ 0 w 166"/>
                <a:gd name="T7" fmla="*/ 6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56">
                  <a:moveTo>
                    <a:pt x="0" y="62"/>
                  </a:moveTo>
                  <a:lnTo>
                    <a:pt x="166" y="0"/>
                  </a:lnTo>
                  <a:lnTo>
                    <a:pt x="145" y="156"/>
                  </a:lnTo>
                  <a:lnTo>
                    <a:pt x="0" y="6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247"/>
            <p:cNvSpPr>
              <a:spLocks/>
            </p:cNvSpPr>
            <p:nvPr/>
          </p:nvSpPr>
          <p:spPr bwMode="auto">
            <a:xfrm>
              <a:off x="5590746" y="2095924"/>
              <a:ext cx="311335" cy="464871"/>
            </a:xfrm>
            <a:custGeom>
              <a:avLst/>
              <a:gdLst>
                <a:gd name="T0" fmla="*/ 0 w 146"/>
                <a:gd name="T1" fmla="*/ 218 h 218"/>
                <a:gd name="T2" fmla="*/ 66 w 146"/>
                <a:gd name="T3" fmla="*/ 0 h 218"/>
                <a:gd name="T4" fmla="*/ 146 w 146"/>
                <a:gd name="T5" fmla="*/ 138 h 218"/>
                <a:gd name="T6" fmla="*/ 0 w 146"/>
                <a:gd name="T7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218">
                  <a:moveTo>
                    <a:pt x="0" y="218"/>
                  </a:moveTo>
                  <a:lnTo>
                    <a:pt x="66" y="0"/>
                  </a:lnTo>
                  <a:lnTo>
                    <a:pt x="146" y="138"/>
                  </a:lnTo>
                  <a:lnTo>
                    <a:pt x="0" y="21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 248"/>
            <p:cNvSpPr>
              <a:spLocks/>
            </p:cNvSpPr>
            <p:nvPr/>
          </p:nvSpPr>
          <p:spPr bwMode="auto">
            <a:xfrm>
              <a:off x="5902082" y="2021289"/>
              <a:ext cx="353984" cy="368912"/>
            </a:xfrm>
            <a:custGeom>
              <a:avLst/>
              <a:gdLst>
                <a:gd name="T0" fmla="*/ 67 w 166"/>
                <a:gd name="T1" fmla="*/ 0 h 173"/>
                <a:gd name="T2" fmla="*/ 0 w 166"/>
                <a:gd name="T3" fmla="*/ 173 h 173"/>
                <a:gd name="T4" fmla="*/ 166 w 166"/>
                <a:gd name="T5" fmla="*/ 111 h 173"/>
                <a:gd name="T6" fmla="*/ 67 w 166"/>
                <a:gd name="T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73">
                  <a:moveTo>
                    <a:pt x="67" y="0"/>
                  </a:moveTo>
                  <a:lnTo>
                    <a:pt x="0" y="173"/>
                  </a:lnTo>
                  <a:lnTo>
                    <a:pt x="166" y="111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249"/>
            <p:cNvSpPr>
              <a:spLocks/>
            </p:cNvSpPr>
            <p:nvPr/>
          </p:nvSpPr>
          <p:spPr bwMode="auto">
            <a:xfrm>
              <a:off x="5731487" y="2021289"/>
              <a:ext cx="313468" cy="368912"/>
            </a:xfrm>
            <a:custGeom>
              <a:avLst/>
              <a:gdLst>
                <a:gd name="T0" fmla="*/ 0 w 147"/>
                <a:gd name="T1" fmla="*/ 35 h 173"/>
                <a:gd name="T2" fmla="*/ 80 w 147"/>
                <a:gd name="T3" fmla="*/ 173 h 173"/>
                <a:gd name="T4" fmla="*/ 147 w 147"/>
                <a:gd name="T5" fmla="*/ 0 h 173"/>
                <a:gd name="T6" fmla="*/ 0 w 147"/>
                <a:gd name="T7" fmla="*/ 3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" h="173">
                  <a:moveTo>
                    <a:pt x="0" y="35"/>
                  </a:moveTo>
                  <a:lnTo>
                    <a:pt x="80" y="173"/>
                  </a:lnTo>
                  <a:lnTo>
                    <a:pt x="147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250"/>
            <p:cNvSpPr>
              <a:spLocks/>
            </p:cNvSpPr>
            <p:nvPr/>
          </p:nvSpPr>
          <p:spPr bwMode="auto">
            <a:xfrm>
              <a:off x="6125988" y="2590648"/>
              <a:ext cx="251627" cy="243098"/>
            </a:xfrm>
            <a:custGeom>
              <a:avLst/>
              <a:gdLst>
                <a:gd name="T0" fmla="*/ 0 w 118"/>
                <a:gd name="T1" fmla="*/ 114 h 114"/>
                <a:gd name="T2" fmla="*/ 118 w 118"/>
                <a:gd name="T3" fmla="*/ 67 h 114"/>
                <a:gd name="T4" fmla="*/ 40 w 118"/>
                <a:gd name="T5" fmla="*/ 0 h 114"/>
                <a:gd name="T6" fmla="*/ 0 w 118"/>
                <a:gd name="T7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" h="114">
                  <a:moveTo>
                    <a:pt x="0" y="114"/>
                  </a:moveTo>
                  <a:lnTo>
                    <a:pt x="118" y="67"/>
                  </a:lnTo>
                  <a:lnTo>
                    <a:pt x="40" y="0"/>
                  </a:lnTo>
                  <a:lnTo>
                    <a:pt x="0" y="11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251"/>
            <p:cNvSpPr>
              <a:spLocks/>
            </p:cNvSpPr>
            <p:nvPr/>
          </p:nvSpPr>
          <p:spPr bwMode="auto">
            <a:xfrm>
              <a:off x="6211285" y="2257989"/>
              <a:ext cx="302806" cy="332660"/>
            </a:xfrm>
            <a:custGeom>
              <a:avLst/>
              <a:gdLst>
                <a:gd name="T0" fmla="*/ 21 w 142"/>
                <a:gd name="T1" fmla="*/ 0 h 156"/>
                <a:gd name="T2" fmla="*/ 142 w 142"/>
                <a:gd name="T3" fmla="*/ 62 h 156"/>
                <a:gd name="T4" fmla="*/ 0 w 142"/>
                <a:gd name="T5" fmla="*/ 156 h 156"/>
                <a:gd name="T6" fmla="*/ 21 w 142"/>
                <a:gd name="T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56">
                  <a:moveTo>
                    <a:pt x="21" y="0"/>
                  </a:moveTo>
                  <a:lnTo>
                    <a:pt x="142" y="62"/>
                  </a:lnTo>
                  <a:lnTo>
                    <a:pt x="0" y="156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Freeform 252"/>
            <p:cNvSpPr>
              <a:spLocks/>
            </p:cNvSpPr>
            <p:nvPr/>
          </p:nvSpPr>
          <p:spPr bwMode="auto">
            <a:xfrm>
              <a:off x="6211285" y="2390200"/>
              <a:ext cx="302806" cy="343323"/>
            </a:xfrm>
            <a:custGeom>
              <a:avLst/>
              <a:gdLst>
                <a:gd name="T0" fmla="*/ 78 w 142"/>
                <a:gd name="T1" fmla="*/ 161 h 161"/>
                <a:gd name="T2" fmla="*/ 142 w 142"/>
                <a:gd name="T3" fmla="*/ 0 h 161"/>
                <a:gd name="T4" fmla="*/ 0 w 142"/>
                <a:gd name="T5" fmla="*/ 94 h 161"/>
                <a:gd name="T6" fmla="*/ 78 w 142"/>
                <a:gd name="T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61">
                  <a:moveTo>
                    <a:pt x="78" y="161"/>
                  </a:moveTo>
                  <a:lnTo>
                    <a:pt x="142" y="0"/>
                  </a:lnTo>
                  <a:lnTo>
                    <a:pt x="0" y="94"/>
                  </a:lnTo>
                  <a:lnTo>
                    <a:pt x="78" y="16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253"/>
            <p:cNvSpPr>
              <a:spLocks/>
            </p:cNvSpPr>
            <p:nvPr/>
          </p:nvSpPr>
          <p:spPr bwMode="auto">
            <a:xfrm>
              <a:off x="6256066" y="2046878"/>
              <a:ext cx="317733" cy="343323"/>
            </a:xfrm>
            <a:custGeom>
              <a:avLst/>
              <a:gdLst>
                <a:gd name="T0" fmla="*/ 0 w 149"/>
                <a:gd name="T1" fmla="*/ 99 h 161"/>
                <a:gd name="T2" fmla="*/ 149 w 149"/>
                <a:gd name="T3" fmla="*/ 0 h 161"/>
                <a:gd name="T4" fmla="*/ 121 w 149"/>
                <a:gd name="T5" fmla="*/ 161 h 161"/>
                <a:gd name="T6" fmla="*/ 0 w 149"/>
                <a:gd name="T7" fmla="*/ 9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61">
                  <a:moveTo>
                    <a:pt x="0" y="99"/>
                  </a:moveTo>
                  <a:lnTo>
                    <a:pt x="149" y="0"/>
                  </a:lnTo>
                  <a:lnTo>
                    <a:pt x="121" y="161"/>
                  </a:lnTo>
                  <a:lnTo>
                    <a:pt x="0" y="9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 254"/>
            <p:cNvSpPr>
              <a:spLocks/>
            </p:cNvSpPr>
            <p:nvPr/>
          </p:nvSpPr>
          <p:spPr bwMode="auto">
            <a:xfrm>
              <a:off x="6044955" y="2021289"/>
              <a:ext cx="528844" cy="236701"/>
            </a:xfrm>
            <a:custGeom>
              <a:avLst/>
              <a:gdLst>
                <a:gd name="T0" fmla="*/ 0 w 248"/>
                <a:gd name="T1" fmla="*/ 0 h 111"/>
                <a:gd name="T2" fmla="*/ 248 w 248"/>
                <a:gd name="T3" fmla="*/ 12 h 111"/>
                <a:gd name="T4" fmla="*/ 99 w 248"/>
                <a:gd name="T5" fmla="*/ 111 h 111"/>
                <a:gd name="T6" fmla="*/ 0 w 248"/>
                <a:gd name="T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8" h="111">
                  <a:moveTo>
                    <a:pt x="0" y="0"/>
                  </a:moveTo>
                  <a:lnTo>
                    <a:pt x="248" y="12"/>
                  </a:lnTo>
                  <a:lnTo>
                    <a:pt x="99" y="11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 255"/>
            <p:cNvSpPr>
              <a:spLocks/>
            </p:cNvSpPr>
            <p:nvPr/>
          </p:nvSpPr>
          <p:spPr bwMode="auto">
            <a:xfrm>
              <a:off x="5443609" y="2095924"/>
              <a:ext cx="287879" cy="464871"/>
            </a:xfrm>
            <a:custGeom>
              <a:avLst/>
              <a:gdLst>
                <a:gd name="T0" fmla="*/ 135 w 135"/>
                <a:gd name="T1" fmla="*/ 0 h 218"/>
                <a:gd name="T2" fmla="*/ 69 w 135"/>
                <a:gd name="T3" fmla="*/ 218 h 218"/>
                <a:gd name="T4" fmla="*/ 0 w 135"/>
                <a:gd name="T5" fmla="*/ 34 h 218"/>
                <a:gd name="T6" fmla="*/ 135 w 135"/>
                <a:gd name="T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" h="218">
                  <a:moveTo>
                    <a:pt x="135" y="0"/>
                  </a:moveTo>
                  <a:lnTo>
                    <a:pt x="69" y="218"/>
                  </a:lnTo>
                  <a:lnTo>
                    <a:pt x="0" y="34"/>
                  </a:lnTo>
                  <a:lnTo>
                    <a:pt x="135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256"/>
            <p:cNvSpPr>
              <a:spLocks/>
            </p:cNvSpPr>
            <p:nvPr/>
          </p:nvSpPr>
          <p:spPr bwMode="auto">
            <a:xfrm>
              <a:off x="5266616" y="2168426"/>
              <a:ext cx="324130" cy="392368"/>
            </a:xfrm>
            <a:custGeom>
              <a:avLst/>
              <a:gdLst>
                <a:gd name="T0" fmla="*/ 0 w 152"/>
                <a:gd name="T1" fmla="*/ 120 h 184"/>
                <a:gd name="T2" fmla="*/ 83 w 152"/>
                <a:gd name="T3" fmla="*/ 0 h 184"/>
                <a:gd name="T4" fmla="*/ 152 w 152"/>
                <a:gd name="T5" fmla="*/ 184 h 184"/>
                <a:gd name="T6" fmla="*/ 0 w 152"/>
                <a:gd name="T7" fmla="*/ 12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2" h="184">
                  <a:moveTo>
                    <a:pt x="0" y="120"/>
                  </a:moveTo>
                  <a:lnTo>
                    <a:pt x="83" y="0"/>
                  </a:lnTo>
                  <a:lnTo>
                    <a:pt x="152" y="184"/>
                  </a:lnTo>
                  <a:lnTo>
                    <a:pt x="0" y="12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 257"/>
            <p:cNvSpPr>
              <a:spLocks/>
            </p:cNvSpPr>
            <p:nvPr/>
          </p:nvSpPr>
          <p:spPr bwMode="auto">
            <a:xfrm>
              <a:off x="5040578" y="2046878"/>
              <a:ext cx="388103" cy="211112"/>
            </a:xfrm>
            <a:custGeom>
              <a:avLst/>
              <a:gdLst>
                <a:gd name="T0" fmla="*/ 182 w 182"/>
                <a:gd name="T1" fmla="*/ 23 h 99"/>
                <a:gd name="T2" fmla="*/ 50 w 182"/>
                <a:gd name="T3" fmla="*/ 99 h 99"/>
                <a:gd name="T4" fmla="*/ 0 w 182"/>
                <a:gd name="T5" fmla="*/ 0 h 99"/>
                <a:gd name="T6" fmla="*/ 182 w 182"/>
                <a:gd name="T7" fmla="*/ 2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2" h="99">
                  <a:moveTo>
                    <a:pt x="182" y="23"/>
                  </a:moveTo>
                  <a:lnTo>
                    <a:pt x="50" y="99"/>
                  </a:lnTo>
                  <a:lnTo>
                    <a:pt x="0" y="0"/>
                  </a:lnTo>
                  <a:lnTo>
                    <a:pt x="182" y="2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 258"/>
            <p:cNvSpPr>
              <a:spLocks/>
            </p:cNvSpPr>
            <p:nvPr/>
          </p:nvSpPr>
          <p:spPr bwMode="auto">
            <a:xfrm>
              <a:off x="4778290" y="2046878"/>
              <a:ext cx="368912" cy="211112"/>
            </a:xfrm>
            <a:custGeom>
              <a:avLst/>
              <a:gdLst>
                <a:gd name="T0" fmla="*/ 0 w 173"/>
                <a:gd name="T1" fmla="*/ 45 h 99"/>
                <a:gd name="T2" fmla="*/ 173 w 173"/>
                <a:gd name="T3" fmla="*/ 99 h 99"/>
                <a:gd name="T4" fmla="*/ 123 w 173"/>
                <a:gd name="T5" fmla="*/ 0 h 99"/>
                <a:gd name="T6" fmla="*/ 0 w 173"/>
                <a:gd name="T7" fmla="*/ 4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99">
                  <a:moveTo>
                    <a:pt x="0" y="45"/>
                  </a:moveTo>
                  <a:lnTo>
                    <a:pt x="173" y="99"/>
                  </a:lnTo>
                  <a:lnTo>
                    <a:pt x="123" y="0"/>
                  </a:lnTo>
                  <a:lnTo>
                    <a:pt x="0" y="4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" name="Freeform 259"/>
            <p:cNvSpPr>
              <a:spLocks/>
            </p:cNvSpPr>
            <p:nvPr/>
          </p:nvSpPr>
          <p:spPr bwMode="auto">
            <a:xfrm>
              <a:off x="4778290" y="2142837"/>
              <a:ext cx="368912" cy="336925"/>
            </a:xfrm>
            <a:custGeom>
              <a:avLst/>
              <a:gdLst>
                <a:gd name="T0" fmla="*/ 88 w 173"/>
                <a:gd name="T1" fmla="*/ 158 h 158"/>
                <a:gd name="T2" fmla="*/ 173 w 173"/>
                <a:gd name="T3" fmla="*/ 54 h 158"/>
                <a:gd name="T4" fmla="*/ 0 w 173"/>
                <a:gd name="T5" fmla="*/ 0 h 158"/>
                <a:gd name="T6" fmla="*/ 88 w 173"/>
                <a:gd name="T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158">
                  <a:moveTo>
                    <a:pt x="88" y="158"/>
                  </a:moveTo>
                  <a:lnTo>
                    <a:pt x="173" y="54"/>
                  </a:lnTo>
                  <a:lnTo>
                    <a:pt x="0" y="0"/>
                  </a:lnTo>
                  <a:lnTo>
                    <a:pt x="88" y="15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3" name="Freeform 260"/>
            <p:cNvSpPr>
              <a:spLocks/>
            </p:cNvSpPr>
            <p:nvPr/>
          </p:nvSpPr>
          <p:spPr bwMode="auto">
            <a:xfrm>
              <a:off x="4663138" y="2142837"/>
              <a:ext cx="302806" cy="336925"/>
            </a:xfrm>
            <a:custGeom>
              <a:avLst/>
              <a:gdLst>
                <a:gd name="T0" fmla="*/ 0 w 142"/>
                <a:gd name="T1" fmla="*/ 158 h 158"/>
                <a:gd name="T2" fmla="*/ 142 w 142"/>
                <a:gd name="T3" fmla="*/ 158 h 158"/>
                <a:gd name="T4" fmla="*/ 54 w 142"/>
                <a:gd name="T5" fmla="*/ 0 h 158"/>
                <a:gd name="T6" fmla="*/ 0 w 142"/>
                <a:gd name="T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58">
                  <a:moveTo>
                    <a:pt x="0" y="158"/>
                  </a:moveTo>
                  <a:lnTo>
                    <a:pt x="142" y="158"/>
                  </a:lnTo>
                  <a:lnTo>
                    <a:pt x="54" y="0"/>
                  </a:lnTo>
                  <a:lnTo>
                    <a:pt x="0" y="15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261"/>
            <p:cNvSpPr>
              <a:spLocks/>
            </p:cNvSpPr>
            <p:nvPr/>
          </p:nvSpPr>
          <p:spPr bwMode="auto">
            <a:xfrm>
              <a:off x="4449895" y="2142837"/>
              <a:ext cx="328395" cy="336925"/>
            </a:xfrm>
            <a:custGeom>
              <a:avLst/>
              <a:gdLst>
                <a:gd name="T0" fmla="*/ 0 w 154"/>
                <a:gd name="T1" fmla="*/ 54 h 158"/>
                <a:gd name="T2" fmla="*/ 100 w 154"/>
                <a:gd name="T3" fmla="*/ 158 h 158"/>
                <a:gd name="T4" fmla="*/ 154 w 154"/>
                <a:gd name="T5" fmla="*/ 0 h 158"/>
                <a:gd name="T6" fmla="*/ 0 w 154"/>
                <a:gd name="T7" fmla="*/ 5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58">
                  <a:moveTo>
                    <a:pt x="0" y="54"/>
                  </a:moveTo>
                  <a:lnTo>
                    <a:pt x="100" y="158"/>
                  </a:lnTo>
                  <a:lnTo>
                    <a:pt x="154" y="0"/>
                  </a:lnTo>
                  <a:lnTo>
                    <a:pt x="0" y="5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262"/>
            <p:cNvSpPr>
              <a:spLocks/>
            </p:cNvSpPr>
            <p:nvPr/>
          </p:nvSpPr>
          <p:spPr bwMode="auto">
            <a:xfrm>
              <a:off x="4383789" y="2257989"/>
              <a:ext cx="279350" cy="221773"/>
            </a:xfrm>
            <a:custGeom>
              <a:avLst/>
              <a:gdLst>
                <a:gd name="T0" fmla="*/ 0 w 131"/>
                <a:gd name="T1" fmla="*/ 104 h 104"/>
                <a:gd name="T2" fmla="*/ 131 w 131"/>
                <a:gd name="T3" fmla="*/ 104 h 104"/>
                <a:gd name="T4" fmla="*/ 31 w 131"/>
                <a:gd name="T5" fmla="*/ 0 h 104"/>
                <a:gd name="T6" fmla="*/ 0 w 131"/>
                <a:gd name="T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04">
                  <a:moveTo>
                    <a:pt x="0" y="104"/>
                  </a:moveTo>
                  <a:lnTo>
                    <a:pt x="131" y="104"/>
                  </a:lnTo>
                  <a:lnTo>
                    <a:pt x="31" y="0"/>
                  </a:lnTo>
                  <a:lnTo>
                    <a:pt x="0" y="10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6" name="Freeform 263"/>
            <p:cNvSpPr>
              <a:spLocks/>
            </p:cNvSpPr>
            <p:nvPr/>
          </p:nvSpPr>
          <p:spPr bwMode="auto">
            <a:xfrm>
              <a:off x="4066057" y="2257989"/>
              <a:ext cx="383838" cy="221773"/>
            </a:xfrm>
            <a:custGeom>
              <a:avLst/>
              <a:gdLst>
                <a:gd name="T0" fmla="*/ 0 w 180"/>
                <a:gd name="T1" fmla="*/ 52 h 104"/>
                <a:gd name="T2" fmla="*/ 149 w 180"/>
                <a:gd name="T3" fmla="*/ 104 h 104"/>
                <a:gd name="T4" fmla="*/ 180 w 180"/>
                <a:gd name="T5" fmla="*/ 0 h 104"/>
                <a:gd name="T6" fmla="*/ 0 w 180"/>
                <a:gd name="T7" fmla="*/ 5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104">
                  <a:moveTo>
                    <a:pt x="0" y="52"/>
                  </a:moveTo>
                  <a:lnTo>
                    <a:pt x="149" y="104"/>
                  </a:lnTo>
                  <a:lnTo>
                    <a:pt x="180" y="0"/>
                  </a:lnTo>
                  <a:lnTo>
                    <a:pt x="0" y="5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7" name="Freeform 264"/>
            <p:cNvSpPr>
              <a:spLocks/>
            </p:cNvSpPr>
            <p:nvPr/>
          </p:nvSpPr>
          <p:spPr bwMode="auto">
            <a:xfrm>
              <a:off x="4076718" y="2479762"/>
              <a:ext cx="343323" cy="324130"/>
            </a:xfrm>
            <a:custGeom>
              <a:avLst/>
              <a:gdLst>
                <a:gd name="T0" fmla="*/ 0 w 161"/>
                <a:gd name="T1" fmla="*/ 112 h 152"/>
                <a:gd name="T2" fmla="*/ 144 w 161"/>
                <a:gd name="T3" fmla="*/ 0 h 152"/>
                <a:gd name="T4" fmla="*/ 161 w 161"/>
                <a:gd name="T5" fmla="*/ 152 h 152"/>
                <a:gd name="T6" fmla="*/ 0 w 161"/>
                <a:gd name="T7" fmla="*/ 11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152">
                  <a:moveTo>
                    <a:pt x="0" y="112"/>
                  </a:moveTo>
                  <a:lnTo>
                    <a:pt x="144" y="0"/>
                  </a:lnTo>
                  <a:lnTo>
                    <a:pt x="161" y="152"/>
                  </a:lnTo>
                  <a:lnTo>
                    <a:pt x="0" y="11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265"/>
            <p:cNvSpPr>
              <a:spLocks/>
            </p:cNvSpPr>
            <p:nvPr/>
          </p:nvSpPr>
          <p:spPr bwMode="auto">
            <a:xfrm>
              <a:off x="4383789" y="2479762"/>
              <a:ext cx="279350" cy="324130"/>
            </a:xfrm>
            <a:custGeom>
              <a:avLst/>
              <a:gdLst>
                <a:gd name="T0" fmla="*/ 131 w 131"/>
                <a:gd name="T1" fmla="*/ 0 h 152"/>
                <a:gd name="T2" fmla="*/ 17 w 131"/>
                <a:gd name="T3" fmla="*/ 152 h 152"/>
                <a:gd name="T4" fmla="*/ 0 w 131"/>
                <a:gd name="T5" fmla="*/ 0 h 152"/>
                <a:gd name="T6" fmla="*/ 131 w 131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52">
                  <a:moveTo>
                    <a:pt x="131" y="0"/>
                  </a:moveTo>
                  <a:lnTo>
                    <a:pt x="17" y="152"/>
                  </a:lnTo>
                  <a:lnTo>
                    <a:pt x="0" y="0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266"/>
            <p:cNvSpPr>
              <a:spLocks/>
            </p:cNvSpPr>
            <p:nvPr/>
          </p:nvSpPr>
          <p:spPr bwMode="auto">
            <a:xfrm>
              <a:off x="4420041" y="2479762"/>
              <a:ext cx="302806" cy="324130"/>
            </a:xfrm>
            <a:custGeom>
              <a:avLst/>
              <a:gdLst>
                <a:gd name="T0" fmla="*/ 142 w 142"/>
                <a:gd name="T1" fmla="*/ 126 h 152"/>
                <a:gd name="T2" fmla="*/ 0 w 142"/>
                <a:gd name="T3" fmla="*/ 152 h 152"/>
                <a:gd name="T4" fmla="*/ 114 w 142"/>
                <a:gd name="T5" fmla="*/ 0 h 152"/>
                <a:gd name="T6" fmla="*/ 142 w 142"/>
                <a:gd name="T7" fmla="*/ 12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52">
                  <a:moveTo>
                    <a:pt x="142" y="126"/>
                  </a:moveTo>
                  <a:lnTo>
                    <a:pt x="0" y="152"/>
                  </a:lnTo>
                  <a:lnTo>
                    <a:pt x="114" y="0"/>
                  </a:lnTo>
                  <a:lnTo>
                    <a:pt x="142" y="12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267"/>
            <p:cNvSpPr>
              <a:spLocks/>
            </p:cNvSpPr>
            <p:nvPr/>
          </p:nvSpPr>
          <p:spPr bwMode="auto">
            <a:xfrm>
              <a:off x="3976495" y="2479762"/>
              <a:ext cx="407296" cy="238833"/>
            </a:xfrm>
            <a:custGeom>
              <a:avLst/>
              <a:gdLst>
                <a:gd name="T0" fmla="*/ 0 w 191"/>
                <a:gd name="T1" fmla="*/ 7 h 112"/>
                <a:gd name="T2" fmla="*/ 47 w 191"/>
                <a:gd name="T3" fmla="*/ 112 h 112"/>
                <a:gd name="T4" fmla="*/ 191 w 191"/>
                <a:gd name="T5" fmla="*/ 0 h 112"/>
                <a:gd name="T6" fmla="*/ 0 w 191"/>
                <a:gd name="T7" fmla="*/ 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12">
                  <a:moveTo>
                    <a:pt x="0" y="7"/>
                  </a:moveTo>
                  <a:lnTo>
                    <a:pt x="47" y="112"/>
                  </a:lnTo>
                  <a:lnTo>
                    <a:pt x="19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268"/>
            <p:cNvSpPr>
              <a:spLocks/>
            </p:cNvSpPr>
            <p:nvPr/>
          </p:nvSpPr>
          <p:spPr bwMode="auto">
            <a:xfrm>
              <a:off x="4076718" y="2803892"/>
              <a:ext cx="343323" cy="266555"/>
            </a:xfrm>
            <a:custGeom>
              <a:avLst/>
              <a:gdLst>
                <a:gd name="T0" fmla="*/ 161 w 161"/>
                <a:gd name="T1" fmla="*/ 0 h 125"/>
                <a:gd name="T2" fmla="*/ 0 w 161"/>
                <a:gd name="T3" fmla="*/ 0 h 125"/>
                <a:gd name="T4" fmla="*/ 50 w 161"/>
                <a:gd name="T5" fmla="*/ 125 h 125"/>
                <a:gd name="T6" fmla="*/ 161 w 161"/>
                <a:gd name="T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125">
                  <a:moveTo>
                    <a:pt x="161" y="0"/>
                  </a:moveTo>
                  <a:lnTo>
                    <a:pt x="0" y="0"/>
                  </a:lnTo>
                  <a:lnTo>
                    <a:pt x="50" y="1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2" name="Freeform 269"/>
            <p:cNvSpPr>
              <a:spLocks/>
            </p:cNvSpPr>
            <p:nvPr/>
          </p:nvSpPr>
          <p:spPr bwMode="auto">
            <a:xfrm>
              <a:off x="3788840" y="2803892"/>
              <a:ext cx="394501" cy="266555"/>
            </a:xfrm>
            <a:custGeom>
              <a:avLst/>
              <a:gdLst>
                <a:gd name="T0" fmla="*/ 0 w 185"/>
                <a:gd name="T1" fmla="*/ 125 h 125"/>
                <a:gd name="T2" fmla="*/ 135 w 185"/>
                <a:gd name="T3" fmla="*/ 0 h 125"/>
                <a:gd name="T4" fmla="*/ 185 w 185"/>
                <a:gd name="T5" fmla="*/ 125 h 125"/>
                <a:gd name="T6" fmla="*/ 0 w 185"/>
                <a:gd name="T7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" h="125">
                  <a:moveTo>
                    <a:pt x="0" y="125"/>
                  </a:moveTo>
                  <a:lnTo>
                    <a:pt x="135" y="0"/>
                  </a:lnTo>
                  <a:lnTo>
                    <a:pt x="185" y="125"/>
                  </a:lnTo>
                  <a:lnTo>
                    <a:pt x="0" y="12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3" name="Freeform 270"/>
            <p:cNvSpPr>
              <a:spLocks/>
            </p:cNvSpPr>
            <p:nvPr/>
          </p:nvSpPr>
          <p:spPr bwMode="auto">
            <a:xfrm>
              <a:off x="3663026" y="2744184"/>
              <a:ext cx="413692" cy="326263"/>
            </a:xfrm>
            <a:custGeom>
              <a:avLst/>
              <a:gdLst>
                <a:gd name="T0" fmla="*/ 0 w 194"/>
                <a:gd name="T1" fmla="*/ 0 h 153"/>
                <a:gd name="T2" fmla="*/ 59 w 194"/>
                <a:gd name="T3" fmla="*/ 153 h 153"/>
                <a:gd name="T4" fmla="*/ 194 w 194"/>
                <a:gd name="T5" fmla="*/ 28 h 153"/>
                <a:gd name="T6" fmla="*/ 0 w 194"/>
                <a:gd name="T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53">
                  <a:moveTo>
                    <a:pt x="0" y="0"/>
                  </a:moveTo>
                  <a:lnTo>
                    <a:pt x="59" y="153"/>
                  </a:lnTo>
                  <a:lnTo>
                    <a:pt x="194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271"/>
            <p:cNvSpPr>
              <a:spLocks/>
            </p:cNvSpPr>
            <p:nvPr/>
          </p:nvSpPr>
          <p:spPr bwMode="auto">
            <a:xfrm>
              <a:off x="3381545" y="2744184"/>
              <a:ext cx="407296" cy="358249"/>
            </a:xfrm>
            <a:custGeom>
              <a:avLst/>
              <a:gdLst>
                <a:gd name="T0" fmla="*/ 0 w 191"/>
                <a:gd name="T1" fmla="*/ 168 h 168"/>
                <a:gd name="T2" fmla="*/ 132 w 191"/>
                <a:gd name="T3" fmla="*/ 0 h 168"/>
                <a:gd name="T4" fmla="*/ 191 w 191"/>
                <a:gd name="T5" fmla="*/ 153 h 168"/>
                <a:gd name="T6" fmla="*/ 0 w 191"/>
                <a:gd name="T7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68">
                  <a:moveTo>
                    <a:pt x="0" y="168"/>
                  </a:moveTo>
                  <a:lnTo>
                    <a:pt x="132" y="0"/>
                  </a:lnTo>
                  <a:lnTo>
                    <a:pt x="191" y="153"/>
                  </a:lnTo>
                  <a:lnTo>
                    <a:pt x="0" y="16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5" name="Freeform 272"/>
            <p:cNvSpPr>
              <a:spLocks/>
            </p:cNvSpPr>
            <p:nvPr/>
          </p:nvSpPr>
          <p:spPr bwMode="auto">
            <a:xfrm>
              <a:off x="3319705" y="2703668"/>
              <a:ext cx="343323" cy="398766"/>
            </a:xfrm>
            <a:custGeom>
              <a:avLst/>
              <a:gdLst>
                <a:gd name="T0" fmla="*/ 0 w 161"/>
                <a:gd name="T1" fmla="*/ 0 h 187"/>
                <a:gd name="T2" fmla="*/ 161 w 161"/>
                <a:gd name="T3" fmla="*/ 19 h 187"/>
                <a:gd name="T4" fmla="*/ 29 w 161"/>
                <a:gd name="T5" fmla="*/ 187 h 187"/>
                <a:gd name="T6" fmla="*/ 0 w 161"/>
                <a:gd name="T7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187">
                  <a:moveTo>
                    <a:pt x="0" y="0"/>
                  </a:moveTo>
                  <a:lnTo>
                    <a:pt x="161" y="19"/>
                  </a:lnTo>
                  <a:lnTo>
                    <a:pt x="29" y="1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6" name="Freeform 273"/>
            <p:cNvSpPr>
              <a:spLocks/>
            </p:cNvSpPr>
            <p:nvPr/>
          </p:nvSpPr>
          <p:spPr bwMode="auto">
            <a:xfrm>
              <a:off x="3089402" y="2703668"/>
              <a:ext cx="292144" cy="398766"/>
            </a:xfrm>
            <a:custGeom>
              <a:avLst/>
              <a:gdLst>
                <a:gd name="T0" fmla="*/ 0 w 137"/>
                <a:gd name="T1" fmla="*/ 146 h 187"/>
                <a:gd name="T2" fmla="*/ 137 w 137"/>
                <a:gd name="T3" fmla="*/ 187 h 187"/>
                <a:gd name="T4" fmla="*/ 108 w 137"/>
                <a:gd name="T5" fmla="*/ 0 h 187"/>
                <a:gd name="T6" fmla="*/ 0 w 137"/>
                <a:gd name="T7" fmla="*/ 14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187">
                  <a:moveTo>
                    <a:pt x="0" y="146"/>
                  </a:moveTo>
                  <a:lnTo>
                    <a:pt x="137" y="187"/>
                  </a:lnTo>
                  <a:lnTo>
                    <a:pt x="108" y="0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7" name="Freeform 274"/>
            <p:cNvSpPr>
              <a:spLocks/>
            </p:cNvSpPr>
            <p:nvPr/>
          </p:nvSpPr>
          <p:spPr bwMode="auto">
            <a:xfrm>
              <a:off x="2912409" y="2703668"/>
              <a:ext cx="407296" cy="311335"/>
            </a:xfrm>
            <a:custGeom>
              <a:avLst/>
              <a:gdLst>
                <a:gd name="T0" fmla="*/ 0 w 191"/>
                <a:gd name="T1" fmla="*/ 7 h 146"/>
                <a:gd name="T2" fmla="*/ 191 w 191"/>
                <a:gd name="T3" fmla="*/ 0 h 146"/>
                <a:gd name="T4" fmla="*/ 83 w 191"/>
                <a:gd name="T5" fmla="*/ 146 h 146"/>
                <a:gd name="T6" fmla="*/ 0 w 191"/>
                <a:gd name="T7" fmla="*/ 7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46">
                  <a:moveTo>
                    <a:pt x="0" y="7"/>
                  </a:moveTo>
                  <a:lnTo>
                    <a:pt x="191" y="0"/>
                  </a:lnTo>
                  <a:lnTo>
                    <a:pt x="83" y="146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8" name="Freeform 275"/>
            <p:cNvSpPr>
              <a:spLocks/>
            </p:cNvSpPr>
            <p:nvPr/>
          </p:nvSpPr>
          <p:spPr bwMode="auto">
            <a:xfrm>
              <a:off x="3381545" y="3070447"/>
              <a:ext cx="407296" cy="238833"/>
            </a:xfrm>
            <a:custGeom>
              <a:avLst/>
              <a:gdLst>
                <a:gd name="T0" fmla="*/ 0 w 191"/>
                <a:gd name="T1" fmla="*/ 15 h 112"/>
                <a:gd name="T2" fmla="*/ 118 w 191"/>
                <a:gd name="T3" fmla="*/ 112 h 112"/>
                <a:gd name="T4" fmla="*/ 191 w 191"/>
                <a:gd name="T5" fmla="*/ 0 h 112"/>
                <a:gd name="T6" fmla="*/ 0 w 191"/>
                <a:gd name="T7" fmla="*/ 15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12">
                  <a:moveTo>
                    <a:pt x="0" y="15"/>
                  </a:moveTo>
                  <a:lnTo>
                    <a:pt x="118" y="112"/>
                  </a:lnTo>
                  <a:lnTo>
                    <a:pt x="191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9" name="Freeform 276"/>
            <p:cNvSpPr>
              <a:spLocks/>
            </p:cNvSpPr>
            <p:nvPr/>
          </p:nvSpPr>
          <p:spPr bwMode="auto">
            <a:xfrm>
              <a:off x="3633172" y="3070447"/>
              <a:ext cx="266555" cy="339058"/>
            </a:xfrm>
            <a:custGeom>
              <a:avLst/>
              <a:gdLst>
                <a:gd name="T0" fmla="*/ 125 w 125"/>
                <a:gd name="T1" fmla="*/ 159 h 159"/>
                <a:gd name="T2" fmla="*/ 73 w 125"/>
                <a:gd name="T3" fmla="*/ 0 h 159"/>
                <a:gd name="T4" fmla="*/ 0 w 125"/>
                <a:gd name="T5" fmla="*/ 112 h 159"/>
                <a:gd name="T6" fmla="*/ 125 w 125"/>
                <a:gd name="T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" h="159">
                  <a:moveTo>
                    <a:pt x="125" y="159"/>
                  </a:moveTo>
                  <a:lnTo>
                    <a:pt x="73" y="0"/>
                  </a:lnTo>
                  <a:lnTo>
                    <a:pt x="0" y="112"/>
                  </a:lnTo>
                  <a:lnTo>
                    <a:pt x="125" y="15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0" name="Freeform 277"/>
            <p:cNvSpPr>
              <a:spLocks/>
            </p:cNvSpPr>
            <p:nvPr/>
          </p:nvSpPr>
          <p:spPr bwMode="auto">
            <a:xfrm>
              <a:off x="3788840" y="3070447"/>
              <a:ext cx="394501" cy="339058"/>
            </a:xfrm>
            <a:custGeom>
              <a:avLst/>
              <a:gdLst>
                <a:gd name="T0" fmla="*/ 185 w 185"/>
                <a:gd name="T1" fmla="*/ 0 h 159"/>
                <a:gd name="T2" fmla="*/ 52 w 185"/>
                <a:gd name="T3" fmla="*/ 159 h 159"/>
                <a:gd name="T4" fmla="*/ 0 w 185"/>
                <a:gd name="T5" fmla="*/ 0 h 159"/>
                <a:gd name="T6" fmla="*/ 185 w 185"/>
                <a:gd name="T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" h="159">
                  <a:moveTo>
                    <a:pt x="185" y="0"/>
                  </a:moveTo>
                  <a:lnTo>
                    <a:pt x="52" y="159"/>
                  </a:lnTo>
                  <a:lnTo>
                    <a:pt x="0" y="0"/>
                  </a:lnTo>
                  <a:lnTo>
                    <a:pt x="185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1" name="Freeform 278"/>
            <p:cNvSpPr>
              <a:spLocks/>
            </p:cNvSpPr>
            <p:nvPr/>
          </p:nvSpPr>
          <p:spPr bwMode="auto">
            <a:xfrm>
              <a:off x="4183340" y="2803892"/>
              <a:ext cx="432885" cy="317733"/>
            </a:xfrm>
            <a:custGeom>
              <a:avLst/>
              <a:gdLst>
                <a:gd name="T0" fmla="*/ 111 w 203"/>
                <a:gd name="T1" fmla="*/ 0 h 149"/>
                <a:gd name="T2" fmla="*/ 203 w 203"/>
                <a:gd name="T3" fmla="*/ 149 h 149"/>
                <a:gd name="T4" fmla="*/ 0 w 203"/>
                <a:gd name="T5" fmla="*/ 125 h 149"/>
                <a:gd name="T6" fmla="*/ 111 w 203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3" h="149">
                  <a:moveTo>
                    <a:pt x="111" y="0"/>
                  </a:moveTo>
                  <a:lnTo>
                    <a:pt x="203" y="149"/>
                  </a:lnTo>
                  <a:lnTo>
                    <a:pt x="0" y="125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2" name="Freeform 279"/>
            <p:cNvSpPr>
              <a:spLocks/>
            </p:cNvSpPr>
            <p:nvPr/>
          </p:nvSpPr>
          <p:spPr bwMode="auto">
            <a:xfrm>
              <a:off x="4420041" y="2748449"/>
              <a:ext cx="302806" cy="373177"/>
            </a:xfrm>
            <a:custGeom>
              <a:avLst/>
              <a:gdLst>
                <a:gd name="T0" fmla="*/ 142 w 142"/>
                <a:gd name="T1" fmla="*/ 0 h 175"/>
                <a:gd name="T2" fmla="*/ 92 w 142"/>
                <a:gd name="T3" fmla="*/ 175 h 175"/>
                <a:gd name="T4" fmla="*/ 0 w 142"/>
                <a:gd name="T5" fmla="*/ 26 h 175"/>
                <a:gd name="T6" fmla="*/ 142 w 142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75">
                  <a:moveTo>
                    <a:pt x="142" y="0"/>
                  </a:moveTo>
                  <a:lnTo>
                    <a:pt x="92" y="175"/>
                  </a:lnTo>
                  <a:lnTo>
                    <a:pt x="0" y="26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3" name="Freeform 280"/>
            <p:cNvSpPr>
              <a:spLocks/>
            </p:cNvSpPr>
            <p:nvPr/>
          </p:nvSpPr>
          <p:spPr bwMode="auto">
            <a:xfrm>
              <a:off x="4616225" y="2748449"/>
              <a:ext cx="364647" cy="373177"/>
            </a:xfrm>
            <a:custGeom>
              <a:avLst/>
              <a:gdLst>
                <a:gd name="T0" fmla="*/ 171 w 171"/>
                <a:gd name="T1" fmla="*/ 118 h 175"/>
                <a:gd name="T2" fmla="*/ 0 w 171"/>
                <a:gd name="T3" fmla="*/ 175 h 175"/>
                <a:gd name="T4" fmla="*/ 50 w 171"/>
                <a:gd name="T5" fmla="*/ 0 h 175"/>
                <a:gd name="T6" fmla="*/ 171 w 171"/>
                <a:gd name="T7" fmla="*/ 11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1" h="175">
                  <a:moveTo>
                    <a:pt x="171" y="118"/>
                  </a:moveTo>
                  <a:lnTo>
                    <a:pt x="0" y="175"/>
                  </a:lnTo>
                  <a:lnTo>
                    <a:pt x="50" y="0"/>
                  </a:lnTo>
                  <a:lnTo>
                    <a:pt x="171" y="11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4" name="Freeform 281"/>
            <p:cNvSpPr>
              <a:spLocks/>
            </p:cNvSpPr>
            <p:nvPr/>
          </p:nvSpPr>
          <p:spPr bwMode="auto">
            <a:xfrm>
              <a:off x="4722846" y="2560794"/>
              <a:ext cx="258025" cy="439281"/>
            </a:xfrm>
            <a:custGeom>
              <a:avLst/>
              <a:gdLst>
                <a:gd name="T0" fmla="*/ 104 w 121"/>
                <a:gd name="T1" fmla="*/ 0 h 206"/>
                <a:gd name="T2" fmla="*/ 0 w 121"/>
                <a:gd name="T3" fmla="*/ 88 h 206"/>
                <a:gd name="T4" fmla="*/ 121 w 121"/>
                <a:gd name="T5" fmla="*/ 206 h 206"/>
                <a:gd name="T6" fmla="*/ 104 w 121"/>
                <a:gd name="T7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206">
                  <a:moveTo>
                    <a:pt x="104" y="0"/>
                  </a:moveTo>
                  <a:lnTo>
                    <a:pt x="0" y="88"/>
                  </a:lnTo>
                  <a:lnTo>
                    <a:pt x="121" y="206"/>
                  </a:lnTo>
                  <a:lnTo>
                    <a:pt x="104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5" name="Freeform 282"/>
            <p:cNvSpPr>
              <a:spLocks/>
            </p:cNvSpPr>
            <p:nvPr/>
          </p:nvSpPr>
          <p:spPr bwMode="auto">
            <a:xfrm>
              <a:off x="4944620" y="2560794"/>
              <a:ext cx="321998" cy="439281"/>
            </a:xfrm>
            <a:custGeom>
              <a:avLst/>
              <a:gdLst>
                <a:gd name="T0" fmla="*/ 151 w 151"/>
                <a:gd name="T1" fmla="*/ 71 h 206"/>
                <a:gd name="T2" fmla="*/ 17 w 151"/>
                <a:gd name="T3" fmla="*/ 206 h 206"/>
                <a:gd name="T4" fmla="*/ 0 w 151"/>
                <a:gd name="T5" fmla="*/ 0 h 206"/>
                <a:gd name="T6" fmla="*/ 151 w 151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1" h="206">
                  <a:moveTo>
                    <a:pt x="151" y="71"/>
                  </a:moveTo>
                  <a:lnTo>
                    <a:pt x="17" y="206"/>
                  </a:lnTo>
                  <a:lnTo>
                    <a:pt x="0" y="0"/>
                  </a:lnTo>
                  <a:lnTo>
                    <a:pt x="151" y="7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283"/>
            <p:cNvSpPr>
              <a:spLocks/>
            </p:cNvSpPr>
            <p:nvPr/>
          </p:nvSpPr>
          <p:spPr bwMode="auto">
            <a:xfrm>
              <a:off x="4980870" y="2703668"/>
              <a:ext cx="484063" cy="296409"/>
            </a:xfrm>
            <a:custGeom>
              <a:avLst/>
              <a:gdLst>
                <a:gd name="T0" fmla="*/ 227 w 227"/>
                <a:gd name="T1" fmla="*/ 94 h 139"/>
                <a:gd name="T2" fmla="*/ 0 w 227"/>
                <a:gd name="T3" fmla="*/ 139 h 139"/>
                <a:gd name="T4" fmla="*/ 134 w 227"/>
                <a:gd name="T5" fmla="*/ 0 h 139"/>
                <a:gd name="T6" fmla="*/ 227 w 227"/>
                <a:gd name="T7" fmla="*/ 9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7" h="139">
                  <a:moveTo>
                    <a:pt x="227" y="94"/>
                  </a:moveTo>
                  <a:lnTo>
                    <a:pt x="0" y="139"/>
                  </a:lnTo>
                  <a:lnTo>
                    <a:pt x="134" y="0"/>
                  </a:lnTo>
                  <a:lnTo>
                    <a:pt x="227" y="9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7" name="Freeform 284"/>
            <p:cNvSpPr>
              <a:spLocks/>
            </p:cNvSpPr>
            <p:nvPr/>
          </p:nvSpPr>
          <p:spPr bwMode="auto">
            <a:xfrm>
              <a:off x="4183340" y="3070447"/>
              <a:ext cx="432885" cy="405163"/>
            </a:xfrm>
            <a:custGeom>
              <a:avLst/>
              <a:gdLst>
                <a:gd name="T0" fmla="*/ 203 w 203"/>
                <a:gd name="T1" fmla="*/ 24 h 190"/>
                <a:gd name="T2" fmla="*/ 189 w 203"/>
                <a:gd name="T3" fmla="*/ 190 h 190"/>
                <a:gd name="T4" fmla="*/ 0 w 203"/>
                <a:gd name="T5" fmla="*/ 0 h 190"/>
                <a:gd name="T6" fmla="*/ 203 w 203"/>
                <a:gd name="T7" fmla="*/ 2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3" h="190">
                  <a:moveTo>
                    <a:pt x="203" y="24"/>
                  </a:moveTo>
                  <a:lnTo>
                    <a:pt x="189" y="190"/>
                  </a:lnTo>
                  <a:lnTo>
                    <a:pt x="0" y="0"/>
                  </a:lnTo>
                  <a:lnTo>
                    <a:pt x="203" y="2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8" name="Freeform 285"/>
            <p:cNvSpPr>
              <a:spLocks/>
            </p:cNvSpPr>
            <p:nvPr/>
          </p:nvSpPr>
          <p:spPr bwMode="auto">
            <a:xfrm>
              <a:off x="4586371" y="3121625"/>
              <a:ext cx="358249" cy="353984"/>
            </a:xfrm>
            <a:custGeom>
              <a:avLst/>
              <a:gdLst>
                <a:gd name="T0" fmla="*/ 168 w 168"/>
                <a:gd name="T1" fmla="*/ 88 h 166"/>
                <a:gd name="T2" fmla="*/ 0 w 168"/>
                <a:gd name="T3" fmla="*/ 166 h 166"/>
                <a:gd name="T4" fmla="*/ 14 w 168"/>
                <a:gd name="T5" fmla="*/ 0 h 166"/>
                <a:gd name="T6" fmla="*/ 168 w 168"/>
                <a:gd name="T7" fmla="*/ 88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8" h="166">
                  <a:moveTo>
                    <a:pt x="168" y="88"/>
                  </a:moveTo>
                  <a:lnTo>
                    <a:pt x="0" y="166"/>
                  </a:lnTo>
                  <a:lnTo>
                    <a:pt x="14" y="0"/>
                  </a:lnTo>
                  <a:lnTo>
                    <a:pt x="168" y="8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9" name="Freeform 286"/>
            <p:cNvSpPr>
              <a:spLocks/>
            </p:cNvSpPr>
            <p:nvPr/>
          </p:nvSpPr>
          <p:spPr bwMode="auto">
            <a:xfrm>
              <a:off x="3899727" y="3070447"/>
              <a:ext cx="283614" cy="545903"/>
            </a:xfrm>
            <a:custGeom>
              <a:avLst/>
              <a:gdLst>
                <a:gd name="T0" fmla="*/ 133 w 133"/>
                <a:gd name="T1" fmla="*/ 0 h 256"/>
                <a:gd name="T2" fmla="*/ 133 w 133"/>
                <a:gd name="T3" fmla="*/ 256 h 256"/>
                <a:gd name="T4" fmla="*/ 0 w 133"/>
                <a:gd name="T5" fmla="*/ 159 h 256"/>
                <a:gd name="T6" fmla="*/ 133 w 133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256">
                  <a:moveTo>
                    <a:pt x="133" y="0"/>
                  </a:moveTo>
                  <a:lnTo>
                    <a:pt x="133" y="256"/>
                  </a:lnTo>
                  <a:lnTo>
                    <a:pt x="0" y="159"/>
                  </a:lnTo>
                  <a:lnTo>
                    <a:pt x="133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0" name="Freeform 287"/>
            <p:cNvSpPr>
              <a:spLocks/>
            </p:cNvSpPr>
            <p:nvPr/>
          </p:nvSpPr>
          <p:spPr bwMode="auto">
            <a:xfrm>
              <a:off x="4183340" y="3070447"/>
              <a:ext cx="403031" cy="545903"/>
            </a:xfrm>
            <a:custGeom>
              <a:avLst/>
              <a:gdLst>
                <a:gd name="T0" fmla="*/ 189 w 189"/>
                <a:gd name="T1" fmla="*/ 190 h 256"/>
                <a:gd name="T2" fmla="*/ 0 w 189"/>
                <a:gd name="T3" fmla="*/ 256 h 256"/>
                <a:gd name="T4" fmla="*/ 0 w 189"/>
                <a:gd name="T5" fmla="*/ 0 h 256"/>
                <a:gd name="T6" fmla="*/ 189 w 189"/>
                <a:gd name="T7" fmla="*/ 19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9" h="256">
                  <a:moveTo>
                    <a:pt x="189" y="190"/>
                  </a:moveTo>
                  <a:lnTo>
                    <a:pt x="0" y="256"/>
                  </a:lnTo>
                  <a:lnTo>
                    <a:pt x="0" y="0"/>
                  </a:lnTo>
                  <a:lnTo>
                    <a:pt x="189" y="19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1" name="Freeform 288"/>
            <p:cNvSpPr>
              <a:spLocks/>
            </p:cNvSpPr>
            <p:nvPr/>
          </p:nvSpPr>
          <p:spPr bwMode="auto">
            <a:xfrm>
              <a:off x="3899727" y="3409503"/>
              <a:ext cx="283614" cy="484063"/>
            </a:xfrm>
            <a:custGeom>
              <a:avLst/>
              <a:gdLst>
                <a:gd name="T0" fmla="*/ 19 w 133"/>
                <a:gd name="T1" fmla="*/ 227 h 227"/>
                <a:gd name="T2" fmla="*/ 0 w 133"/>
                <a:gd name="T3" fmla="*/ 0 h 227"/>
                <a:gd name="T4" fmla="*/ 133 w 133"/>
                <a:gd name="T5" fmla="*/ 97 h 227"/>
                <a:gd name="T6" fmla="*/ 19 w 133"/>
                <a:gd name="T7" fmla="*/ 22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227">
                  <a:moveTo>
                    <a:pt x="19" y="227"/>
                  </a:moveTo>
                  <a:lnTo>
                    <a:pt x="0" y="0"/>
                  </a:lnTo>
                  <a:lnTo>
                    <a:pt x="133" y="97"/>
                  </a:lnTo>
                  <a:lnTo>
                    <a:pt x="19" y="22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289"/>
            <p:cNvSpPr>
              <a:spLocks/>
            </p:cNvSpPr>
            <p:nvPr/>
          </p:nvSpPr>
          <p:spPr bwMode="auto">
            <a:xfrm>
              <a:off x="3940243" y="3616350"/>
              <a:ext cx="343323" cy="524579"/>
            </a:xfrm>
            <a:custGeom>
              <a:avLst/>
              <a:gdLst>
                <a:gd name="T0" fmla="*/ 161 w 161"/>
                <a:gd name="T1" fmla="*/ 246 h 246"/>
                <a:gd name="T2" fmla="*/ 0 w 161"/>
                <a:gd name="T3" fmla="*/ 130 h 246"/>
                <a:gd name="T4" fmla="*/ 114 w 161"/>
                <a:gd name="T5" fmla="*/ 0 h 246"/>
                <a:gd name="T6" fmla="*/ 161 w 161"/>
                <a:gd name="T7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46">
                  <a:moveTo>
                    <a:pt x="161" y="246"/>
                  </a:moveTo>
                  <a:lnTo>
                    <a:pt x="0" y="130"/>
                  </a:lnTo>
                  <a:lnTo>
                    <a:pt x="114" y="0"/>
                  </a:lnTo>
                  <a:lnTo>
                    <a:pt x="161" y="24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3" name="Freeform 290"/>
            <p:cNvSpPr>
              <a:spLocks/>
            </p:cNvSpPr>
            <p:nvPr/>
          </p:nvSpPr>
          <p:spPr bwMode="auto">
            <a:xfrm>
              <a:off x="4183340" y="3475609"/>
              <a:ext cx="403031" cy="601346"/>
            </a:xfrm>
            <a:custGeom>
              <a:avLst/>
              <a:gdLst>
                <a:gd name="T0" fmla="*/ 189 w 189"/>
                <a:gd name="T1" fmla="*/ 0 h 282"/>
                <a:gd name="T2" fmla="*/ 173 w 189"/>
                <a:gd name="T3" fmla="*/ 282 h 282"/>
                <a:gd name="T4" fmla="*/ 0 w 189"/>
                <a:gd name="T5" fmla="*/ 66 h 282"/>
                <a:gd name="T6" fmla="*/ 189 w 189"/>
                <a:gd name="T7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9" h="282">
                  <a:moveTo>
                    <a:pt x="189" y="0"/>
                  </a:moveTo>
                  <a:lnTo>
                    <a:pt x="173" y="282"/>
                  </a:lnTo>
                  <a:lnTo>
                    <a:pt x="0" y="66"/>
                  </a:lnTo>
                  <a:lnTo>
                    <a:pt x="189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4" name="Freeform 291"/>
            <p:cNvSpPr>
              <a:spLocks/>
            </p:cNvSpPr>
            <p:nvPr/>
          </p:nvSpPr>
          <p:spPr bwMode="auto">
            <a:xfrm>
              <a:off x="4183340" y="3616350"/>
              <a:ext cx="368912" cy="524579"/>
            </a:xfrm>
            <a:custGeom>
              <a:avLst/>
              <a:gdLst>
                <a:gd name="T0" fmla="*/ 47 w 173"/>
                <a:gd name="T1" fmla="*/ 246 h 246"/>
                <a:gd name="T2" fmla="*/ 0 w 173"/>
                <a:gd name="T3" fmla="*/ 0 h 246"/>
                <a:gd name="T4" fmla="*/ 173 w 173"/>
                <a:gd name="T5" fmla="*/ 216 h 246"/>
                <a:gd name="T6" fmla="*/ 47 w 173"/>
                <a:gd name="T7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246">
                  <a:moveTo>
                    <a:pt x="47" y="246"/>
                  </a:moveTo>
                  <a:lnTo>
                    <a:pt x="0" y="0"/>
                  </a:lnTo>
                  <a:lnTo>
                    <a:pt x="173" y="216"/>
                  </a:lnTo>
                  <a:lnTo>
                    <a:pt x="47" y="24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292"/>
            <p:cNvSpPr>
              <a:spLocks/>
            </p:cNvSpPr>
            <p:nvPr/>
          </p:nvSpPr>
          <p:spPr bwMode="auto">
            <a:xfrm>
              <a:off x="4586371" y="3309279"/>
              <a:ext cx="620539" cy="398766"/>
            </a:xfrm>
            <a:custGeom>
              <a:avLst/>
              <a:gdLst>
                <a:gd name="T0" fmla="*/ 168 w 291"/>
                <a:gd name="T1" fmla="*/ 0 h 187"/>
                <a:gd name="T2" fmla="*/ 291 w 291"/>
                <a:gd name="T3" fmla="*/ 187 h 187"/>
                <a:gd name="T4" fmla="*/ 0 w 291"/>
                <a:gd name="T5" fmla="*/ 78 h 187"/>
                <a:gd name="T6" fmla="*/ 168 w 291"/>
                <a:gd name="T7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187">
                  <a:moveTo>
                    <a:pt x="168" y="0"/>
                  </a:moveTo>
                  <a:lnTo>
                    <a:pt x="291" y="187"/>
                  </a:lnTo>
                  <a:lnTo>
                    <a:pt x="0" y="78"/>
                  </a:lnTo>
                  <a:lnTo>
                    <a:pt x="16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6" name="Freeform 293"/>
            <p:cNvSpPr>
              <a:spLocks/>
            </p:cNvSpPr>
            <p:nvPr/>
          </p:nvSpPr>
          <p:spPr bwMode="auto">
            <a:xfrm>
              <a:off x="4552252" y="3475609"/>
              <a:ext cx="488328" cy="601346"/>
            </a:xfrm>
            <a:custGeom>
              <a:avLst/>
              <a:gdLst>
                <a:gd name="T0" fmla="*/ 229 w 229"/>
                <a:gd name="T1" fmla="*/ 234 h 282"/>
                <a:gd name="T2" fmla="*/ 16 w 229"/>
                <a:gd name="T3" fmla="*/ 0 h 282"/>
                <a:gd name="T4" fmla="*/ 0 w 229"/>
                <a:gd name="T5" fmla="*/ 282 h 282"/>
                <a:gd name="T6" fmla="*/ 229 w 229"/>
                <a:gd name="T7" fmla="*/ 234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9" h="282">
                  <a:moveTo>
                    <a:pt x="229" y="234"/>
                  </a:moveTo>
                  <a:lnTo>
                    <a:pt x="16" y="0"/>
                  </a:lnTo>
                  <a:lnTo>
                    <a:pt x="0" y="282"/>
                  </a:lnTo>
                  <a:lnTo>
                    <a:pt x="229" y="23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7" name="Freeform 294"/>
            <p:cNvSpPr>
              <a:spLocks/>
            </p:cNvSpPr>
            <p:nvPr/>
          </p:nvSpPr>
          <p:spPr bwMode="auto">
            <a:xfrm>
              <a:off x="4586371" y="3475609"/>
              <a:ext cx="620539" cy="498990"/>
            </a:xfrm>
            <a:custGeom>
              <a:avLst/>
              <a:gdLst>
                <a:gd name="T0" fmla="*/ 291 w 291"/>
                <a:gd name="T1" fmla="*/ 109 h 234"/>
                <a:gd name="T2" fmla="*/ 213 w 291"/>
                <a:gd name="T3" fmla="*/ 234 h 234"/>
                <a:gd name="T4" fmla="*/ 0 w 291"/>
                <a:gd name="T5" fmla="*/ 0 h 234"/>
                <a:gd name="T6" fmla="*/ 291 w 291"/>
                <a:gd name="T7" fmla="*/ 10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34">
                  <a:moveTo>
                    <a:pt x="291" y="109"/>
                  </a:moveTo>
                  <a:lnTo>
                    <a:pt x="213" y="234"/>
                  </a:lnTo>
                  <a:lnTo>
                    <a:pt x="0" y="0"/>
                  </a:lnTo>
                  <a:lnTo>
                    <a:pt x="291" y="10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295"/>
            <p:cNvSpPr>
              <a:spLocks/>
            </p:cNvSpPr>
            <p:nvPr/>
          </p:nvSpPr>
          <p:spPr bwMode="auto">
            <a:xfrm>
              <a:off x="4944620" y="3309279"/>
              <a:ext cx="590685" cy="398766"/>
            </a:xfrm>
            <a:custGeom>
              <a:avLst/>
              <a:gdLst>
                <a:gd name="T0" fmla="*/ 0 w 277"/>
                <a:gd name="T1" fmla="*/ 0 h 187"/>
                <a:gd name="T2" fmla="*/ 277 w 277"/>
                <a:gd name="T3" fmla="*/ 47 h 187"/>
                <a:gd name="T4" fmla="*/ 123 w 277"/>
                <a:gd name="T5" fmla="*/ 187 h 187"/>
                <a:gd name="T6" fmla="*/ 0 w 277"/>
                <a:gd name="T7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7" h="187">
                  <a:moveTo>
                    <a:pt x="0" y="0"/>
                  </a:moveTo>
                  <a:lnTo>
                    <a:pt x="277" y="47"/>
                  </a:lnTo>
                  <a:lnTo>
                    <a:pt x="123" y="1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9" name="Freeform 296"/>
            <p:cNvSpPr>
              <a:spLocks/>
            </p:cNvSpPr>
            <p:nvPr/>
          </p:nvSpPr>
          <p:spPr bwMode="auto">
            <a:xfrm>
              <a:off x="4944620" y="3081108"/>
              <a:ext cx="590685" cy="328395"/>
            </a:xfrm>
            <a:custGeom>
              <a:avLst/>
              <a:gdLst>
                <a:gd name="T0" fmla="*/ 102 w 277"/>
                <a:gd name="T1" fmla="*/ 0 h 154"/>
                <a:gd name="T2" fmla="*/ 277 w 277"/>
                <a:gd name="T3" fmla="*/ 154 h 154"/>
                <a:gd name="T4" fmla="*/ 0 w 277"/>
                <a:gd name="T5" fmla="*/ 107 h 154"/>
                <a:gd name="T6" fmla="*/ 102 w 277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7" h="154">
                  <a:moveTo>
                    <a:pt x="102" y="0"/>
                  </a:moveTo>
                  <a:lnTo>
                    <a:pt x="277" y="154"/>
                  </a:lnTo>
                  <a:lnTo>
                    <a:pt x="0" y="107"/>
                  </a:lnTo>
                  <a:lnTo>
                    <a:pt x="102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0" name="Freeform 297"/>
            <p:cNvSpPr>
              <a:spLocks/>
            </p:cNvSpPr>
            <p:nvPr/>
          </p:nvSpPr>
          <p:spPr bwMode="auto">
            <a:xfrm>
              <a:off x="4283565" y="4076956"/>
              <a:ext cx="268687" cy="311335"/>
            </a:xfrm>
            <a:custGeom>
              <a:avLst/>
              <a:gdLst>
                <a:gd name="T0" fmla="*/ 126 w 126"/>
                <a:gd name="T1" fmla="*/ 0 h 146"/>
                <a:gd name="T2" fmla="*/ 95 w 126"/>
                <a:gd name="T3" fmla="*/ 146 h 146"/>
                <a:gd name="T4" fmla="*/ 0 w 126"/>
                <a:gd name="T5" fmla="*/ 30 h 146"/>
                <a:gd name="T6" fmla="*/ 126 w 126"/>
                <a:gd name="T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46">
                  <a:moveTo>
                    <a:pt x="126" y="0"/>
                  </a:moveTo>
                  <a:lnTo>
                    <a:pt x="95" y="146"/>
                  </a:lnTo>
                  <a:lnTo>
                    <a:pt x="0" y="30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1" name="Freeform 298"/>
            <p:cNvSpPr>
              <a:spLocks/>
            </p:cNvSpPr>
            <p:nvPr/>
          </p:nvSpPr>
          <p:spPr bwMode="auto">
            <a:xfrm>
              <a:off x="2967853" y="3015004"/>
              <a:ext cx="413692" cy="294276"/>
            </a:xfrm>
            <a:custGeom>
              <a:avLst/>
              <a:gdLst>
                <a:gd name="T0" fmla="*/ 0 w 194"/>
                <a:gd name="T1" fmla="*/ 138 h 138"/>
                <a:gd name="T2" fmla="*/ 57 w 194"/>
                <a:gd name="T3" fmla="*/ 0 h 138"/>
                <a:gd name="T4" fmla="*/ 194 w 194"/>
                <a:gd name="T5" fmla="*/ 41 h 138"/>
                <a:gd name="T6" fmla="*/ 0 w 194"/>
                <a:gd name="T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38">
                  <a:moveTo>
                    <a:pt x="0" y="138"/>
                  </a:moveTo>
                  <a:lnTo>
                    <a:pt x="57" y="0"/>
                  </a:lnTo>
                  <a:lnTo>
                    <a:pt x="194" y="41"/>
                  </a:lnTo>
                  <a:lnTo>
                    <a:pt x="0" y="13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2" name="Freeform 299"/>
            <p:cNvSpPr>
              <a:spLocks/>
            </p:cNvSpPr>
            <p:nvPr/>
          </p:nvSpPr>
          <p:spPr bwMode="auto">
            <a:xfrm>
              <a:off x="2827112" y="2718594"/>
              <a:ext cx="262290" cy="351852"/>
            </a:xfrm>
            <a:custGeom>
              <a:avLst/>
              <a:gdLst>
                <a:gd name="T0" fmla="*/ 40 w 123"/>
                <a:gd name="T1" fmla="*/ 0 h 165"/>
                <a:gd name="T2" fmla="*/ 123 w 123"/>
                <a:gd name="T3" fmla="*/ 139 h 165"/>
                <a:gd name="T4" fmla="*/ 0 w 123"/>
                <a:gd name="T5" fmla="*/ 165 h 165"/>
                <a:gd name="T6" fmla="*/ 40 w 123"/>
                <a:gd name="T7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165">
                  <a:moveTo>
                    <a:pt x="40" y="0"/>
                  </a:moveTo>
                  <a:lnTo>
                    <a:pt x="123" y="139"/>
                  </a:lnTo>
                  <a:lnTo>
                    <a:pt x="0" y="165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3" name="Freeform 300"/>
            <p:cNvSpPr>
              <a:spLocks/>
            </p:cNvSpPr>
            <p:nvPr/>
          </p:nvSpPr>
          <p:spPr bwMode="auto">
            <a:xfrm>
              <a:off x="2827112" y="3015004"/>
              <a:ext cx="262290" cy="294276"/>
            </a:xfrm>
            <a:custGeom>
              <a:avLst/>
              <a:gdLst>
                <a:gd name="T0" fmla="*/ 66 w 123"/>
                <a:gd name="T1" fmla="*/ 138 h 138"/>
                <a:gd name="T2" fmla="*/ 0 w 123"/>
                <a:gd name="T3" fmla="*/ 26 h 138"/>
                <a:gd name="T4" fmla="*/ 123 w 123"/>
                <a:gd name="T5" fmla="*/ 0 h 138"/>
                <a:gd name="T6" fmla="*/ 66 w 123"/>
                <a:gd name="T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138">
                  <a:moveTo>
                    <a:pt x="66" y="138"/>
                  </a:moveTo>
                  <a:lnTo>
                    <a:pt x="0" y="26"/>
                  </a:lnTo>
                  <a:lnTo>
                    <a:pt x="123" y="0"/>
                  </a:lnTo>
                  <a:lnTo>
                    <a:pt x="66" y="13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4" name="Freeform 301"/>
            <p:cNvSpPr>
              <a:spLocks/>
            </p:cNvSpPr>
            <p:nvPr/>
          </p:nvSpPr>
          <p:spPr bwMode="auto">
            <a:xfrm>
              <a:off x="4486146" y="4076956"/>
              <a:ext cx="413692" cy="428620"/>
            </a:xfrm>
            <a:custGeom>
              <a:avLst/>
              <a:gdLst>
                <a:gd name="T0" fmla="*/ 194 w 194"/>
                <a:gd name="T1" fmla="*/ 201 h 201"/>
                <a:gd name="T2" fmla="*/ 0 w 194"/>
                <a:gd name="T3" fmla="*/ 146 h 201"/>
                <a:gd name="T4" fmla="*/ 31 w 194"/>
                <a:gd name="T5" fmla="*/ 0 h 201"/>
                <a:gd name="T6" fmla="*/ 194 w 194"/>
                <a:gd name="T7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201">
                  <a:moveTo>
                    <a:pt x="194" y="201"/>
                  </a:moveTo>
                  <a:lnTo>
                    <a:pt x="0" y="146"/>
                  </a:lnTo>
                  <a:lnTo>
                    <a:pt x="31" y="0"/>
                  </a:lnTo>
                  <a:lnTo>
                    <a:pt x="194" y="20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5" name="Freeform 302"/>
            <p:cNvSpPr>
              <a:spLocks/>
            </p:cNvSpPr>
            <p:nvPr/>
          </p:nvSpPr>
          <p:spPr bwMode="auto">
            <a:xfrm>
              <a:off x="5076830" y="6004676"/>
              <a:ext cx="245231" cy="302806"/>
            </a:xfrm>
            <a:custGeom>
              <a:avLst/>
              <a:gdLst>
                <a:gd name="T0" fmla="*/ 115 w 115"/>
                <a:gd name="T1" fmla="*/ 142 h 142"/>
                <a:gd name="T2" fmla="*/ 0 w 115"/>
                <a:gd name="T3" fmla="*/ 66 h 142"/>
                <a:gd name="T4" fmla="*/ 97 w 115"/>
                <a:gd name="T5" fmla="*/ 0 h 142"/>
                <a:gd name="T6" fmla="*/ 115 w 115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42">
                  <a:moveTo>
                    <a:pt x="115" y="142"/>
                  </a:moveTo>
                  <a:lnTo>
                    <a:pt x="0" y="66"/>
                  </a:lnTo>
                  <a:lnTo>
                    <a:pt x="97" y="0"/>
                  </a:lnTo>
                  <a:lnTo>
                    <a:pt x="115" y="1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6" name="Freeform 303"/>
            <p:cNvSpPr>
              <a:spLocks/>
            </p:cNvSpPr>
            <p:nvPr/>
          </p:nvSpPr>
          <p:spPr bwMode="auto">
            <a:xfrm>
              <a:off x="5076830" y="5712532"/>
              <a:ext cx="206847" cy="432885"/>
            </a:xfrm>
            <a:custGeom>
              <a:avLst/>
              <a:gdLst>
                <a:gd name="T0" fmla="*/ 28 w 97"/>
                <a:gd name="T1" fmla="*/ 0 h 203"/>
                <a:gd name="T2" fmla="*/ 0 w 97"/>
                <a:gd name="T3" fmla="*/ 203 h 203"/>
                <a:gd name="T4" fmla="*/ 97 w 97"/>
                <a:gd name="T5" fmla="*/ 137 h 203"/>
                <a:gd name="T6" fmla="*/ 28 w 97"/>
                <a:gd name="T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" h="203">
                  <a:moveTo>
                    <a:pt x="28" y="0"/>
                  </a:moveTo>
                  <a:lnTo>
                    <a:pt x="0" y="203"/>
                  </a:lnTo>
                  <a:lnTo>
                    <a:pt x="97" y="137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7" name="Freeform 304"/>
            <p:cNvSpPr>
              <a:spLocks/>
            </p:cNvSpPr>
            <p:nvPr/>
          </p:nvSpPr>
          <p:spPr bwMode="auto">
            <a:xfrm>
              <a:off x="5136539" y="5712532"/>
              <a:ext cx="398766" cy="292144"/>
            </a:xfrm>
            <a:custGeom>
              <a:avLst/>
              <a:gdLst>
                <a:gd name="T0" fmla="*/ 187 w 187"/>
                <a:gd name="T1" fmla="*/ 28 h 137"/>
                <a:gd name="T2" fmla="*/ 69 w 187"/>
                <a:gd name="T3" fmla="*/ 137 h 137"/>
                <a:gd name="T4" fmla="*/ 0 w 187"/>
                <a:gd name="T5" fmla="*/ 0 h 137"/>
                <a:gd name="T6" fmla="*/ 187 w 187"/>
                <a:gd name="T7" fmla="*/ 2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137">
                  <a:moveTo>
                    <a:pt x="187" y="28"/>
                  </a:moveTo>
                  <a:lnTo>
                    <a:pt x="69" y="137"/>
                  </a:lnTo>
                  <a:lnTo>
                    <a:pt x="0" y="0"/>
                  </a:lnTo>
                  <a:lnTo>
                    <a:pt x="187" y="2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8" name="Freeform 305"/>
            <p:cNvSpPr>
              <a:spLocks/>
            </p:cNvSpPr>
            <p:nvPr/>
          </p:nvSpPr>
          <p:spPr bwMode="auto">
            <a:xfrm>
              <a:off x="5136539" y="5413991"/>
              <a:ext cx="398766" cy="358249"/>
            </a:xfrm>
            <a:custGeom>
              <a:avLst/>
              <a:gdLst>
                <a:gd name="T0" fmla="*/ 180 w 187"/>
                <a:gd name="T1" fmla="*/ 0 h 168"/>
                <a:gd name="T2" fmla="*/ 187 w 187"/>
                <a:gd name="T3" fmla="*/ 168 h 168"/>
                <a:gd name="T4" fmla="*/ 0 w 187"/>
                <a:gd name="T5" fmla="*/ 140 h 168"/>
                <a:gd name="T6" fmla="*/ 180 w 187"/>
                <a:gd name="T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168">
                  <a:moveTo>
                    <a:pt x="180" y="0"/>
                  </a:moveTo>
                  <a:lnTo>
                    <a:pt x="187" y="168"/>
                  </a:lnTo>
                  <a:lnTo>
                    <a:pt x="0" y="140"/>
                  </a:lnTo>
                  <a:lnTo>
                    <a:pt x="18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9" name="Freeform 306"/>
            <p:cNvSpPr>
              <a:spLocks/>
            </p:cNvSpPr>
            <p:nvPr/>
          </p:nvSpPr>
          <p:spPr bwMode="auto">
            <a:xfrm>
              <a:off x="5136539" y="5362813"/>
              <a:ext cx="383838" cy="349719"/>
            </a:xfrm>
            <a:custGeom>
              <a:avLst/>
              <a:gdLst>
                <a:gd name="T0" fmla="*/ 21 w 180"/>
                <a:gd name="T1" fmla="*/ 0 h 164"/>
                <a:gd name="T2" fmla="*/ 0 w 180"/>
                <a:gd name="T3" fmla="*/ 164 h 164"/>
                <a:gd name="T4" fmla="*/ 180 w 180"/>
                <a:gd name="T5" fmla="*/ 24 h 164"/>
                <a:gd name="T6" fmla="*/ 21 w 180"/>
                <a:gd name="T7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164">
                  <a:moveTo>
                    <a:pt x="21" y="0"/>
                  </a:moveTo>
                  <a:lnTo>
                    <a:pt x="0" y="164"/>
                  </a:lnTo>
                  <a:lnTo>
                    <a:pt x="180" y="24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0" name="Freeform 307"/>
            <p:cNvSpPr>
              <a:spLocks/>
            </p:cNvSpPr>
            <p:nvPr/>
          </p:nvSpPr>
          <p:spPr bwMode="auto">
            <a:xfrm>
              <a:off x="5520377" y="5413991"/>
              <a:ext cx="302806" cy="358249"/>
            </a:xfrm>
            <a:custGeom>
              <a:avLst/>
              <a:gdLst>
                <a:gd name="T0" fmla="*/ 0 w 142"/>
                <a:gd name="T1" fmla="*/ 0 h 168"/>
                <a:gd name="T2" fmla="*/ 142 w 142"/>
                <a:gd name="T3" fmla="*/ 0 h 168"/>
                <a:gd name="T4" fmla="*/ 7 w 142"/>
                <a:gd name="T5" fmla="*/ 168 h 168"/>
                <a:gd name="T6" fmla="*/ 0 w 142"/>
                <a:gd name="T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68">
                  <a:moveTo>
                    <a:pt x="0" y="0"/>
                  </a:moveTo>
                  <a:lnTo>
                    <a:pt x="142" y="0"/>
                  </a:lnTo>
                  <a:lnTo>
                    <a:pt x="7" y="16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1" name="Freeform 308"/>
            <p:cNvSpPr>
              <a:spLocks/>
            </p:cNvSpPr>
            <p:nvPr/>
          </p:nvSpPr>
          <p:spPr bwMode="auto">
            <a:xfrm>
              <a:off x="5181319" y="5091994"/>
              <a:ext cx="339058" cy="321998"/>
            </a:xfrm>
            <a:custGeom>
              <a:avLst/>
              <a:gdLst>
                <a:gd name="T0" fmla="*/ 159 w 159"/>
                <a:gd name="T1" fmla="*/ 151 h 151"/>
                <a:gd name="T2" fmla="*/ 71 w 159"/>
                <a:gd name="T3" fmla="*/ 0 h 151"/>
                <a:gd name="T4" fmla="*/ 0 w 159"/>
                <a:gd name="T5" fmla="*/ 127 h 151"/>
                <a:gd name="T6" fmla="*/ 159 w 159"/>
                <a:gd name="T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1">
                  <a:moveTo>
                    <a:pt x="159" y="151"/>
                  </a:moveTo>
                  <a:lnTo>
                    <a:pt x="71" y="0"/>
                  </a:lnTo>
                  <a:lnTo>
                    <a:pt x="0" y="127"/>
                  </a:lnTo>
                  <a:lnTo>
                    <a:pt x="159" y="15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2" name="Freeform 309"/>
            <p:cNvSpPr>
              <a:spLocks/>
            </p:cNvSpPr>
            <p:nvPr/>
          </p:nvSpPr>
          <p:spPr bwMode="auto">
            <a:xfrm>
              <a:off x="5332723" y="5051478"/>
              <a:ext cx="424355" cy="362514"/>
            </a:xfrm>
            <a:custGeom>
              <a:avLst/>
              <a:gdLst>
                <a:gd name="T0" fmla="*/ 199 w 199"/>
                <a:gd name="T1" fmla="*/ 0 h 170"/>
                <a:gd name="T2" fmla="*/ 88 w 199"/>
                <a:gd name="T3" fmla="*/ 170 h 170"/>
                <a:gd name="T4" fmla="*/ 0 w 199"/>
                <a:gd name="T5" fmla="*/ 19 h 170"/>
                <a:gd name="T6" fmla="*/ 199 w 199"/>
                <a:gd name="T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" h="170">
                  <a:moveTo>
                    <a:pt x="199" y="0"/>
                  </a:moveTo>
                  <a:lnTo>
                    <a:pt x="88" y="170"/>
                  </a:lnTo>
                  <a:lnTo>
                    <a:pt x="0" y="19"/>
                  </a:lnTo>
                  <a:lnTo>
                    <a:pt x="199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3" name="Freeform 310"/>
            <p:cNvSpPr>
              <a:spLocks/>
            </p:cNvSpPr>
            <p:nvPr/>
          </p:nvSpPr>
          <p:spPr bwMode="auto">
            <a:xfrm>
              <a:off x="5520377" y="5051478"/>
              <a:ext cx="302806" cy="362514"/>
            </a:xfrm>
            <a:custGeom>
              <a:avLst/>
              <a:gdLst>
                <a:gd name="T0" fmla="*/ 142 w 142"/>
                <a:gd name="T1" fmla="*/ 170 h 170"/>
                <a:gd name="T2" fmla="*/ 0 w 142"/>
                <a:gd name="T3" fmla="*/ 170 h 170"/>
                <a:gd name="T4" fmla="*/ 111 w 142"/>
                <a:gd name="T5" fmla="*/ 0 h 170"/>
                <a:gd name="T6" fmla="*/ 142 w 142"/>
                <a:gd name="T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70">
                  <a:moveTo>
                    <a:pt x="142" y="170"/>
                  </a:moveTo>
                  <a:lnTo>
                    <a:pt x="0" y="170"/>
                  </a:lnTo>
                  <a:lnTo>
                    <a:pt x="111" y="0"/>
                  </a:lnTo>
                  <a:lnTo>
                    <a:pt x="142" y="17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4" name="Freeform 311"/>
            <p:cNvSpPr>
              <a:spLocks/>
            </p:cNvSpPr>
            <p:nvPr/>
          </p:nvSpPr>
          <p:spPr bwMode="auto">
            <a:xfrm>
              <a:off x="5757076" y="5051478"/>
              <a:ext cx="236701" cy="362514"/>
            </a:xfrm>
            <a:custGeom>
              <a:avLst/>
              <a:gdLst>
                <a:gd name="T0" fmla="*/ 111 w 111"/>
                <a:gd name="T1" fmla="*/ 75 h 170"/>
                <a:gd name="T2" fmla="*/ 31 w 111"/>
                <a:gd name="T3" fmla="*/ 170 h 170"/>
                <a:gd name="T4" fmla="*/ 0 w 111"/>
                <a:gd name="T5" fmla="*/ 0 h 170"/>
                <a:gd name="T6" fmla="*/ 111 w 111"/>
                <a:gd name="T7" fmla="*/ 7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70">
                  <a:moveTo>
                    <a:pt x="111" y="75"/>
                  </a:moveTo>
                  <a:lnTo>
                    <a:pt x="31" y="170"/>
                  </a:lnTo>
                  <a:lnTo>
                    <a:pt x="0" y="0"/>
                  </a:lnTo>
                  <a:lnTo>
                    <a:pt x="111" y="7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5" name="Freeform 312"/>
            <p:cNvSpPr>
              <a:spLocks/>
            </p:cNvSpPr>
            <p:nvPr/>
          </p:nvSpPr>
          <p:spPr bwMode="auto">
            <a:xfrm>
              <a:off x="5757076" y="4974710"/>
              <a:ext cx="332660" cy="236701"/>
            </a:xfrm>
            <a:custGeom>
              <a:avLst/>
              <a:gdLst>
                <a:gd name="T0" fmla="*/ 156 w 156"/>
                <a:gd name="T1" fmla="*/ 0 h 111"/>
                <a:gd name="T2" fmla="*/ 111 w 156"/>
                <a:gd name="T3" fmla="*/ 111 h 111"/>
                <a:gd name="T4" fmla="*/ 0 w 156"/>
                <a:gd name="T5" fmla="*/ 36 h 111"/>
                <a:gd name="T6" fmla="*/ 156 w 156"/>
                <a:gd name="T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11">
                  <a:moveTo>
                    <a:pt x="156" y="0"/>
                  </a:moveTo>
                  <a:lnTo>
                    <a:pt x="111" y="111"/>
                  </a:lnTo>
                  <a:lnTo>
                    <a:pt x="0" y="36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6" name="Freeform 313"/>
            <p:cNvSpPr>
              <a:spLocks/>
            </p:cNvSpPr>
            <p:nvPr/>
          </p:nvSpPr>
          <p:spPr bwMode="auto">
            <a:xfrm>
              <a:off x="5757076" y="4823308"/>
              <a:ext cx="332660" cy="228171"/>
            </a:xfrm>
            <a:custGeom>
              <a:avLst/>
              <a:gdLst>
                <a:gd name="T0" fmla="*/ 68 w 156"/>
                <a:gd name="T1" fmla="*/ 0 h 107"/>
                <a:gd name="T2" fmla="*/ 0 w 156"/>
                <a:gd name="T3" fmla="*/ 107 h 107"/>
                <a:gd name="T4" fmla="*/ 156 w 156"/>
                <a:gd name="T5" fmla="*/ 71 h 107"/>
                <a:gd name="T6" fmla="*/ 68 w 156"/>
                <a:gd name="T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07">
                  <a:moveTo>
                    <a:pt x="68" y="0"/>
                  </a:moveTo>
                  <a:lnTo>
                    <a:pt x="0" y="107"/>
                  </a:lnTo>
                  <a:lnTo>
                    <a:pt x="156" y="71"/>
                  </a:lnTo>
                  <a:lnTo>
                    <a:pt x="6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7" name="Freeform 314"/>
            <p:cNvSpPr>
              <a:spLocks/>
            </p:cNvSpPr>
            <p:nvPr/>
          </p:nvSpPr>
          <p:spPr bwMode="auto">
            <a:xfrm>
              <a:off x="5701633" y="4782791"/>
              <a:ext cx="200449" cy="268687"/>
            </a:xfrm>
            <a:custGeom>
              <a:avLst/>
              <a:gdLst>
                <a:gd name="T0" fmla="*/ 0 w 94"/>
                <a:gd name="T1" fmla="*/ 0 h 126"/>
                <a:gd name="T2" fmla="*/ 26 w 94"/>
                <a:gd name="T3" fmla="*/ 126 h 126"/>
                <a:gd name="T4" fmla="*/ 94 w 94"/>
                <a:gd name="T5" fmla="*/ 19 h 126"/>
                <a:gd name="T6" fmla="*/ 0 w 94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26">
                  <a:moveTo>
                    <a:pt x="0" y="0"/>
                  </a:moveTo>
                  <a:lnTo>
                    <a:pt x="26" y="126"/>
                  </a:lnTo>
                  <a:lnTo>
                    <a:pt x="94" y="1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8" name="Freeform 315"/>
            <p:cNvSpPr>
              <a:spLocks/>
            </p:cNvSpPr>
            <p:nvPr/>
          </p:nvSpPr>
          <p:spPr bwMode="auto">
            <a:xfrm>
              <a:off x="5439344" y="4782791"/>
              <a:ext cx="317733" cy="268687"/>
            </a:xfrm>
            <a:custGeom>
              <a:avLst/>
              <a:gdLst>
                <a:gd name="T0" fmla="*/ 0 w 149"/>
                <a:gd name="T1" fmla="*/ 26 h 126"/>
                <a:gd name="T2" fmla="*/ 149 w 149"/>
                <a:gd name="T3" fmla="*/ 126 h 126"/>
                <a:gd name="T4" fmla="*/ 123 w 149"/>
                <a:gd name="T5" fmla="*/ 0 h 126"/>
                <a:gd name="T6" fmla="*/ 0 w 149"/>
                <a:gd name="T7" fmla="*/ 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26">
                  <a:moveTo>
                    <a:pt x="0" y="26"/>
                  </a:moveTo>
                  <a:lnTo>
                    <a:pt x="149" y="126"/>
                  </a:lnTo>
                  <a:lnTo>
                    <a:pt x="123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9" name="Freeform 316"/>
            <p:cNvSpPr>
              <a:spLocks/>
            </p:cNvSpPr>
            <p:nvPr/>
          </p:nvSpPr>
          <p:spPr bwMode="auto">
            <a:xfrm>
              <a:off x="5332723" y="4838234"/>
              <a:ext cx="424355" cy="253760"/>
            </a:xfrm>
            <a:custGeom>
              <a:avLst/>
              <a:gdLst>
                <a:gd name="T0" fmla="*/ 0 w 199"/>
                <a:gd name="T1" fmla="*/ 119 h 119"/>
                <a:gd name="T2" fmla="*/ 199 w 199"/>
                <a:gd name="T3" fmla="*/ 100 h 119"/>
                <a:gd name="T4" fmla="*/ 50 w 199"/>
                <a:gd name="T5" fmla="*/ 0 h 119"/>
                <a:gd name="T6" fmla="*/ 0 w 199"/>
                <a:gd name="T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" h="119">
                  <a:moveTo>
                    <a:pt x="0" y="119"/>
                  </a:moveTo>
                  <a:lnTo>
                    <a:pt x="199" y="100"/>
                  </a:lnTo>
                  <a:lnTo>
                    <a:pt x="50" y="0"/>
                  </a:lnTo>
                  <a:lnTo>
                    <a:pt x="0" y="11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0" name="Freeform 317"/>
            <p:cNvSpPr>
              <a:spLocks/>
            </p:cNvSpPr>
            <p:nvPr/>
          </p:nvSpPr>
          <p:spPr bwMode="auto">
            <a:xfrm>
              <a:off x="5136539" y="5091994"/>
              <a:ext cx="196184" cy="270820"/>
            </a:xfrm>
            <a:custGeom>
              <a:avLst/>
              <a:gdLst>
                <a:gd name="T0" fmla="*/ 21 w 92"/>
                <a:gd name="T1" fmla="*/ 127 h 127"/>
                <a:gd name="T2" fmla="*/ 0 w 92"/>
                <a:gd name="T3" fmla="*/ 23 h 127"/>
                <a:gd name="T4" fmla="*/ 92 w 92"/>
                <a:gd name="T5" fmla="*/ 0 h 127"/>
                <a:gd name="T6" fmla="*/ 21 w 92"/>
                <a:gd name="T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27">
                  <a:moveTo>
                    <a:pt x="21" y="127"/>
                  </a:moveTo>
                  <a:lnTo>
                    <a:pt x="0" y="23"/>
                  </a:lnTo>
                  <a:lnTo>
                    <a:pt x="92" y="0"/>
                  </a:lnTo>
                  <a:lnTo>
                    <a:pt x="21" y="12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1" name="Freeform 318"/>
            <p:cNvSpPr>
              <a:spLocks/>
            </p:cNvSpPr>
            <p:nvPr/>
          </p:nvSpPr>
          <p:spPr bwMode="auto">
            <a:xfrm>
              <a:off x="5004328" y="4974710"/>
              <a:ext cx="328395" cy="166330"/>
            </a:xfrm>
            <a:custGeom>
              <a:avLst/>
              <a:gdLst>
                <a:gd name="T0" fmla="*/ 0 w 154"/>
                <a:gd name="T1" fmla="*/ 0 h 78"/>
                <a:gd name="T2" fmla="*/ 62 w 154"/>
                <a:gd name="T3" fmla="*/ 78 h 78"/>
                <a:gd name="T4" fmla="*/ 154 w 154"/>
                <a:gd name="T5" fmla="*/ 55 h 78"/>
                <a:gd name="T6" fmla="*/ 0 w 154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78">
                  <a:moveTo>
                    <a:pt x="0" y="0"/>
                  </a:moveTo>
                  <a:lnTo>
                    <a:pt x="62" y="78"/>
                  </a:lnTo>
                  <a:lnTo>
                    <a:pt x="154" y="5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2" name="Freeform 319"/>
            <p:cNvSpPr>
              <a:spLocks/>
            </p:cNvSpPr>
            <p:nvPr/>
          </p:nvSpPr>
          <p:spPr bwMode="auto">
            <a:xfrm>
              <a:off x="5236762" y="4748672"/>
              <a:ext cx="202582" cy="343323"/>
            </a:xfrm>
            <a:custGeom>
              <a:avLst/>
              <a:gdLst>
                <a:gd name="T0" fmla="*/ 0 w 95"/>
                <a:gd name="T1" fmla="*/ 0 h 161"/>
                <a:gd name="T2" fmla="*/ 45 w 95"/>
                <a:gd name="T3" fmla="*/ 161 h 161"/>
                <a:gd name="T4" fmla="*/ 95 w 95"/>
                <a:gd name="T5" fmla="*/ 42 h 161"/>
                <a:gd name="T6" fmla="*/ 0 w 95"/>
                <a:gd name="T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61">
                  <a:moveTo>
                    <a:pt x="0" y="0"/>
                  </a:moveTo>
                  <a:lnTo>
                    <a:pt x="45" y="161"/>
                  </a:lnTo>
                  <a:lnTo>
                    <a:pt x="95" y="4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3" name="Freeform 320"/>
            <p:cNvSpPr>
              <a:spLocks/>
            </p:cNvSpPr>
            <p:nvPr/>
          </p:nvSpPr>
          <p:spPr bwMode="auto">
            <a:xfrm>
              <a:off x="5004328" y="4748672"/>
              <a:ext cx="328395" cy="343323"/>
            </a:xfrm>
            <a:custGeom>
              <a:avLst/>
              <a:gdLst>
                <a:gd name="T0" fmla="*/ 0 w 154"/>
                <a:gd name="T1" fmla="*/ 106 h 161"/>
                <a:gd name="T2" fmla="*/ 109 w 154"/>
                <a:gd name="T3" fmla="*/ 0 h 161"/>
                <a:gd name="T4" fmla="*/ 154 w 154"/>
                <a:gd name="T5" fmla="*/ 161 h 161"/>
                <a:gd name="T6" fmla="*/ 0 w 154"/>
                <a:gd name="T7" fmla="*/ 106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61">
                  <a:moveTo>
                    <a:pt x="0" y="106"/>
                  </a:moveTo>
                  <a:lnTo>
                    <a:pt x="109" y="0"/>
                  </a:lnTo>
                  <a:lnTo>
                    <a:pt x="154" y="161"/>
                  </a:lnTo>
                  <a:lnTo>
                    <a:pt x="0" y="10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4" name="Freeform 321"/>
            <p:cNvSpPr>
              <a:spLocks/>
            </p:cNvSpPr>
            <p:nvPr/>
          </p:nvSpPr>
          <p:spPr bwMode="auto">
            <a:xfrm>
              <a:off x="5004328" y="4616461"/>
              <a:ext cx="232436" cy="358249"/>
            </a:xfrm>
            <a:custGeom>
              <a:avLst/>
              <a:gdLst>
                <a:gd name="T0" fmla="*/ 17 w 109"/>
                <a:gd name="T1" fmla="*/ 0 h 168"/>
                <a:gd name="T2" fmla="*/ 109 w 109"/>
                <a:gd name="T3" fmla="*/ 62 h 168"/>
                <a:gd name="T4" fmla="*/ 0 w 109"/>
                <a:gd name="T5" fmla="*/ 168 h 168"/>
                <a:gd name="T6" fmla="*/ 17 w 109"/>
                <a:gd name="T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68">
                  <a:moveTo>
                    <a:pt x="17" y="0"/>
                  </a:moveTo>
                  <a:lnTo>
                    <a:pt x="109" y="62"/>
                  </a:lnTo>
                  <a:lnTo>
                    <a:pt x="0" y="168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5" name="Freeform 322"/>
            <p:cNvSpPr>
              <a:spLocks/>
            </p:cNvSpPr>
            <p:nvPr/>
          </p:nvSpPr>
          <p:spPr bwMode="auto">
            <a:xfrm>
              <a:off x="5040578" y="4516237"/>
              <a:ext cx="243097" cy="232436"/>
            </a:xfrm>
            <a:custGeom>
              <a:avLst/>
              <a:gdLst>
                <a:gd name="T0" fmla="*/ 114 w 114"/>
                <a:gd name="T1" fmla="*/ 0 h 109"/>
                <a:gd name="T2" fmla="*/ 92 w 114"/>
                <a:gd name="T3" fmla="*/ 109 h 109"/>
                <a:gd name="T4" fmla="*/ 0 w 114"/>
                <a:gd name="T5" fmla="*/ 47 h 109"/>
                <a:gd name="T6" fmla="*/ 114 w 114"/>
                <a:gd name="T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09">
                  <a:moveTo>
                    <a:pt x="114" y="0"/>
                  </a:moveTo>
                  <a:lnTo>
                    <a:pt x="92" y="109"/>
                  </a:lnTo>
                  <a:lnTo>
                    <a:pt x="0" y="47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6" name="Freeform 323"/>
            <p:cNvSpPr>
              <a:spLocks/>
            </p:cNvSpPr>
            <p:nvPr/>
          </p:nvSpPr>
          <p:spPr bwMode="auto">
            <a:xfrm>
              <a:off x="5236762" y="4516237"/>
              <a:ext cx="253760" cy="232436"/>
            </a:xfrm>
            <a:custGeom>
              <a:avLst/>
              <a:gdLst>
                <a:gd name="T0" fmla="*/ 119 w 119"/>
                <a:gd name="T1" fmla="*/ 47 h 109"/>
                <a:gd name="T2" fmla="*/ 0 w 119"/>
                <a:gd name="T3" fmla="*/ 109 h 109"/>
                <a:gd name="T4" fmla="*/ 22 w 119"/>
                <a:gd name="T5" fmla="*/ 0 h 109"/>
                <a:gd name="T6" fmla="*/ 119 w 119"/>
                <a:gd name="T7" fmla="*/ 4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09">
                  <a:moveTo>
                    <a:pt x="119" y="47"/>
                  </a:moveTo>
                  <a:lnTo>
                    <a:pt x="0" y="109"/>
                  </a:lnTo>
                  <a:lnTo>
                    <a:pt x="22" y="0"/>
                  </a:lnTo>
                  <a:lnTo>
                    <a:pt x="119" y="4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7" name="Freeform 324"/>
            <p:cNvSpPr>
              <a:spLocks/>
            </p:cNvSpPr>
            <p:nvPr/>
          </p:nvSpPr>
          <p:spPr bwMode="auto">
            <a:xfrm>
              <a:off x="5439344" y="4616461"/>
              <a:ext cx="262290" cy="221773"/>
            </a:xfrm>
            <a:custGeom>
              <a:avLst/>
              <a:gdLst>
                <a:gd name="T0" fmla="*/ 123 w 123"/>
                <a:gd name="T1" fmla="*/ 78 h 104"/>
                <a:gd name="T2" fmla="*/ 24 w 123"/>
                <a:gd name="T3" fmla="*/ 0 h 104"/>
                <a:gd name="T4" fmla="*/ 0 w 123"/>
                <a:gd name="T5" fmla="*/ 104 h 104"/>
                <a:gd name="T6" fmla="*/ 123 w 123"/>
                <a:gd name="T7" fmla="*/ 7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104">
                  <a:moveTo>
                    <a:pt x="123" y="78"/>
                  </a:moveTo>
                  <a:lnTo>
                    <a:pt x="24" y="0"/>
                  </a:lnTo>
                  <a:lnTo>
                    <a:pt x="0" y="104"/>
                  </a:lnTo>
                  <a:lnTo>
                    <a:pt x="123" y="7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8" name="Freeform 325"/>
            <p:cNvSpPr>
              <a:spLocks/>
            </p:cNvSpPr>
            <p:nvPr/>
          </p:nvSpPr>
          <p:spPr bwMode="auto">
            <a:xfrm>
              <a:off x="5236762" y="4616461"/>
              <a:ext cx="253760" cy="221773"/>
            </a:xfrm>
            <a:custGeom>
              <a:avLst/>
              <a:gdLst>
                <a:gd name="T0" fmla="*/ 95 w 119"/>
                <a:gd name="T1" fmla="*/ 104 h 104"/>
                <a:gd name="T2" fmla="*/ 0 w 119"/>
                <a:gd name="T3" fmla="*/ 62 h 104"/>
                <a:gd name="T4" fmla="*/ 119 w 119"/>
                <a:gd name="T5" fmla="*/ 0 h 104"/>
                <a:gd name="T6" fmla="*/ 95 w 119"/>
                <a:gd name="T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04">
                  <a:moveTo>
                    <a:pt x="95" y="104"/>
                  </a:moveTo>
                  <a:lnTo>
                    <a:pt x="0" y="62"/>
                  </a:lnTo>
                  <a:lnTo>
                    <a:pt x="119" y="0"/>
                  </a:lnTo>
                  <a:lnTo>
                    <a:pt x="95" y="10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9" name="Freeform 326"/>
            <p:cNvSpPr>
              <a:spLocks/>
            </p:cNvSpPr>
            <p:nvPr/>
          </p:nvSpPr>
          <p:spPr bwMode="auto">
            <a:xfrm>
              <a:off x="8985581" y="3102433"/>
              <a:ext cx="503254" cy="513917"/>
            </a:xfrm>
            <a:custGeom>
              <a:avLst/>
              <a:gdLst>
                <a:gd name="T0" fmla="*/ 104 w 236"/>
                <a:gd name="T1" fmla="*/ 241 h 241"/>
                <a:gd name="T2" fmla="*/ 0 w 236"/>
                <a:gd name="T3" fmla="*/ 0 h 241"/>
                <a:gd name="T4" fmla="*/ 236 w 236"/>
                <a:gd name="T5" fmla="*/ 9 h 241"/>
                <a:gd name="T6" fmla="*/ 104 w 236"/>
                <a:gd name="T7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6" h="241">
                  <a:moveTo>
                    <a:pt x="104" y="241"/>
                  </a:moveTo>
                  <a:lnTo>
                    <a:pt x="0" y="0"/>
                  </a:lnTo>
                  <a:lnTo>
                    <a:pt x="236" y="9"/>
                  </a:lnTo>
                  <a:lnTo>
                    <a:pt x="104" y="24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0" name="Freeform 327"/>
            <p:cNvSpPr>
              <a:spLocks/>
            </p:cNvSpPr>
            <p:nvPr/>
          </p:nvSpPr>
          <p:spPr bwMode="auto">
            <a:xfrm>
              <a:off x="7209264" y="4232623"/>
              <a:ext cx="458474" cy="516049"/>
            </a:xfrm>
            <a:custGeom>
              <a:avLst/>
              <a:gdLst>
                <a:gd name="T0" fmla="*/ 154 w 215"/>
                <a:gd name="T1" fmla="*/ 242 h 242"/>
                <a:gd name="T2" fmla="*/ 0 w 215"/>
                <a:gd name="T3" fmla="*/ 26 h 242"/>
                <a:gd name="T4" fmla="*/ 215 w 215"/>
                <a:gd name="T5" fmla="*/ 0 h 242"/>
                <a:gd name="T6" fmla="*/ 154 w 215"/>
                <a:gd name="T7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" h="242">
                  <a:moveTo>
                    <a:pt x="154" y="242"/>
                  </a:moveTo>
                  <a:lnTo>
                    <a:pt x="0" y="26"/>
                  </a:lnTo>
                  <a:lnTo>
                    <a:pt x="215" y="0"/>
                  </a:lnTo>
                  <a:lnTo>
                    <a:pt x="154" y="2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1" name="Freeform 328"/>
            <p:cNvSpPr>
              <a:spLocks/>
            </p:cNvSpPr>
            <p:nvPr/>
          </p:nvSpPr>
          <p:spPr bwMode="auto">
            <a:xfrm>
              <a:off x="9207354" y="3121625"/>
              <a:ext cx="407296" cy="494725"/>
            </a:xfrm>
            <a:custGeom>
              <a:avLst/>
              <a:gdLst>
                <a:gd name="T0" fmla="*/ 0 w 191"/>
                <a:gd name="T1" fmla="*/ 232 h 232"/>
                <a:gd name="T2" fmla="*/ 132 w 191"/>
                <a:gd name="T3" fmla="*/ 0 h 232"/>
                <a:gd name="T4" fmla="*/ 191 w 191"/>
                <a:gd name="T5" fmla="*/ 192 h 232"/>
                <a:gd name="T6" fmla="*/ 0 w 191"/>
                <a:gd name="T7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232">
                  <a:moveTo>
                    <a:pt x="0" y="232"/>
                  </a:moveTo>
                  <a:lnTo>
                    <a:pt x="132" y="0"/>
                  </a:lnTo>
                  <a:lnTo>
                    <a:pt x="191" y="192"/>
                  </a:lnTo>
                  <a:lnTo>
                    <a:pt x="0" y="23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2" name="Freeform 329"/>
            <p:cNvSpPr>
              <a:spLocks/>
            </p:cNvSpPr>
            <p:nvPr/>
          </p:nvSpPr>
          <p:spPr bwMode="auto">
            <a:xfrm>
              <a:off x="8985581" y="2718594"/>
              <a:ext cx="503254" cy="403031"/>
            </a:xfrm>
            <a:custGeom>
              <a:avLst/>
              <a:gdLst>
                <a:gd name="T0" fmla="*/ 0 w 236"/>
                <a:gd name="T1" fmla="*/ 180 h 189"/>
                <a:gd name="T2" fmla="*/ 149 w 236"/>
                <a:gd name="T3" fmla="*/ 0 h 189"/>
                <a:gd name="T4" fmla="*/ 236 w 236"/>
                <a:gd name="T5" fmla="*/ 189 h 189"/>
                <a:gd name="T6" fmla="*/ 0 w 236"/>
                <a:gd name="T7" fmla="*/ 18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6" h="189">
                  <a:moveTo>
                    <a:pt x="0" y="180"/>
                  </a:moveTo>
                  <a:lnTo>
                    <a:pt x="149" y="0"/>
                  </a:lnTo>
                  <a:lnTo>
                    <a:pt x="236" y="189"/>
                  </a:lnTo>
                  <a:lnTo>
                    <a:pt x="0" y="18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3" name="Freeform 330"/>
            <p:cNvSpPr>
              <a:spLocks/>
            </p:cNvSpPr>
            <p:nvPr/>
          </p:nvSpPr>
          <p:spPr bwMode="auto">
            <a:xfrm>
              <a:off x="8827781" y="3102433"/>
              <a:ext cx="379573" cy="513917"/>
            </a:xfrm>
            <a:custGeom>
              <a:avLst/>
              <a:gdLst>
                <a:gd name="T0" fmla="*/ 178 w 178"/>
                <a:gd name="T1" fmla="*/ 241 h 241"/>
                <a:gd name="T2" fmla="*/ 0 w 178"/>
                <a:gd name="T3" fmla="*/ 222 h 241"/>
                <a:gd name="T4" fmla="*/ 74 w 178"/>
                <a:gd name="T5" fmla="*/ 0 h 241"/>
                <a:gd name="T6" fmla="*/ 178 w 178"/>
                <a:gd name="T7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241">
                  <a:moveTo>
                    <a:pt x="178" y="241"/>
                  </a:moveTo>
                  <a:lnTo>
                    <a:pt x="0" y="222"/>
                  </a:lnTo>
                  <a:lnTo>
                    <a:pt x="74" y="0"/>
                  </a:lnTo>
                  <a:lnTo>
                    <a:pt x="178" y="24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4" name="Freeform 331"/>
            <p:cNvSpPr>
              <a:spLocks/>
            </p:cNvSpPr>
            <p:nvPr/>
          </p:nvSpPr>
          <p:spPr bwMode="auto">
            <a:xfrm>
              <a:off x="9237208" y="2415789"/>
              <a:ext cx="339058" cy="302806"/>
            </a:xfrm>
            <a:custGeom>
              <a:avLst/>
              <a:gdLst>
                <a:gd name="T0" fmla="*/ 159 w 159"/>
                <a:gd name="T1" fmla="*/ 0 h 142"/>
                <a:gd name="T2" fmla="*/ 31 w 159"/>
                <a:gd name="T3" fmla="*/ 142 h 142"/>
                <a:gd name="T4" fmla="*/ 0 w 159"/>
                <a:gd name="T5" fmla="*/ 0 h 142"/>
                <a:gd name="T6" fmla="*/ 159 w 159"/>
                <a:gd name="T7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42">
                  <a:moveTo>
                    <a:pt x="159" y="0"/>
                  </a:moveTo>
                  <a:lnTo>
                    <a:pt x="31" y="142"/>
                  </a:lnTo>
                  <a:lnTo>
                    <a:pt x="0" y="0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5" name="Freeform 332"/>
            <p:cNvSpPr>
              <a:spLocks/>
            </p:cNvSpPr>
            <p:nvPr/>
          </p:nvSpPr>
          <p:spPr bwMode="auto">
            <a:xfrm>
              <a:off x="8889622" y="2415789"/>
              <a:ext cx="413692" cy="302806"/>
            </a:xfrm>
            <a:custGeom>
              <a:avLst/>
              <a:gdLst>
                <a:gd name="T0" fmla="*/ 0 w 194"/>
                <a:gd name="T1" fmla="*/ 92 h 142"/>
                <a:gd name="T2" fmla="*/ 194 w 194"/>
                <a:gd name="T3" fmla="*/ 142 h 142"/>
                <a:gd name="T4" fmla="*/ 163 w 194"/>
                <a:gd name="T5" fmla="*/ 0 h 142"/>
                <a:gd name="T6" fmla="*/ 0 w 194"/>
                <a:gd name="T7" fmla="*/ 9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42">
                  <a:moveTo>
                    <a:pt x="0" y="92"/>
                  </a:moveTo>
                  <a:lnTo>
                    <a:pt x="194" y="142"/>
                  </a:lnTo>
                  <a:lnTo>
                    <a:pt x="163" y="0"/>
                  </a:lnTo>
                  <a:lnTo>
                    <a:pt x="0" y="9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6" name="Freeform 333"/>
            <p:cNvSpPr>
              <a:spLocks/>
            </p:cNvSpPr>
            <p:nvPr/>
          </p:nvSpPr>
          <p:spPr bwMode="auto">
            <a:xfrm>
              <a:off x="9576266" y="2415789"/>
              <a:ext cx="411560" cy="373177"/>
            </a:xfrm>
            <a:custGeom>
              <a:avLst/>
              <a:gdLst>
                <a:gd name="T0" fmla="*/ 193 w 193"/>
                <a:gd name="T1" fmla="*/ 82 h 175"/>
                <a:gd name="T2" fmla="*/ 0 w 193"/>
                <a:gd name="T3" fmla="*/ 0 h 175"/>
                <a:gd name="T4" fmla="*/ 85 w 193"/>
                <a:gd name="T5" fmla="*/ 175 h 175"/>
                <a:gd name="T6" fmla="*/ 193 w 193"/>
                <a:gd name="T7" fmla="*/ 8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3" h="175">
                  <a:moveTo>
                    <a:pt x="193" y="82"/>
                  </a:moveTo>
                  <a:lnTo>
                    <a:pt x="0" y="0"/>
                  </a:lnTo>
                  <a:lnTo>
                    <a:pt x="85" y="175"/>
                  </a:lnTo>
                  <a:lnTo>
                    <a:pt x="193" y="8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7" name="Freeform 334"/>
            <p:cNvSpPr>
              <a:spLocks/>
            </p:cNvSpPr>
            <p:nvPr/>
          </p:nvSpPr>
          <p:spPr bwMode="auto">
            <a:xfrm>
              <a:off x="9303315" y="2415789"/>
              <a:ext cx="454209" cy="373177"/>
            </a:xfrm>
            <a:custGeom>
              <a:avLst/>
              <a:gdLst>
                <a:gd name="T0" fmla="*/ 0 w 213"/>
                <a:gd name="T1" fmla="*/ 142 h 175"/>
                <a:gd name="T2" fmla="*/ 128 w 213"/>
                <a:gd name="T3" fmla="*/ 0 h 175"/>
                <a:gd name="T4" fmla="*/ 213 w 213"/>
                <a:gd name="T5" fmla="*/ 175 h 175"/>
                <a:gd name="T6" fmla="*/ 0 w 213"/>
                <a:gd name="T7" fmla="*/ 14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" h="175">
                  <a:moveTo>
                    <a:pt x="0" y="142"/>
                  </a:moveTo>
                  <a:lnTo>
                    <a:pt x="128" y="0"/>
                  </a:lnTo>
                  <a:lnTo>
                    <a:pt x="213" y="175"/>
                  </a:lnTo>
                  <a:lnTo>
                    <a:pt x="0" y="1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8" name="Freeform 335"/>
            <p:cNvSpPr>
              <a:spLocks/>
            </p:cNvSpPr>
            <p:nvPr/>
          </p:nvSpPr>
          <p:spPr bwMode="auto">
            <a:xfrm>
              <a:off x="9303315" y="2718594"/>
              <a:ext cx="454209" cy="403031"/>
            </a:xfrm>
            <a:custGeom>
              <a:avLst/>
              <a:gdLst>
                <a:gd name="T0" fmla="*/ 87 w 213"/>
                <a:gd name="T1" fmla="*/ 189 h 189"/>
                <a:gd name="T2" fmla="*/ 0 w 213"/>
                <a:gd name="T3" fmla="*/ 0 h 189"/>
                <a:gd name="T4" fmla="*/ 213 w 213"/>
                <a:gd name="T5" fmla="*/ 33 h 189"/>
                <a:gd name="T6" fmla="*/ 87 w 213"/>
                <a:gd name="T7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" h="189">
                  <a:moveTo>
                    <a:pt x="87" y="189"/>
                  </a:moveTo>
                  <a:lnTo>
                    <a:pt x="0" y="0"/>
                  </a:lnTo>
                  <a:lnTo>
                    <a:pt x="213" y="33"/>
                  </a:lnTo>
                  <a:lnTo>
                    <a:pt x="87" y="18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9" name="Freeform 336"/>
            <p:cNvSpPr>
              <a:spLocks/>
            </p:cNvSpPr>
            <p:nvPr/>
          </p:nvSpPr>
          <p:spPr bwMode="auto">
            <a:xfrm>
              <a:off x="9488836" y="2788965"/>
              <a:ext cx="420090" cy="362514"/>
            </a:xfrm>
            <a:custGeom>
              <a:avLst/>
              <a:gdLst>
                <a:gd name="T0" fmla="*/ 197 w 197"/>
                <a:gd name="T1" fmla="*/ 170 h 170"/>
                <a:gd name="T2" fmla="*/ 0 w 197"/>
                <a:gd name="T3" fmla="*/ 156 h 170"/>
                <a:gd name="T4" fmla="*/ 126 w 197"/>
                <a:gd name="T5" fmla="*/ 0 h 170"/>
                <a:gd name="T6" fmla="*/ 197 w 197"/>
                <a:gd name="T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7" h="170">
                  <a:moveTo>
                    <a:pt x="197" y="170"/>
                  </a:moveTo>
                  <a:lnTo>
                    <a:pt x="0" y="156"/>
                  </a:lnTo>
                  <a:lnTo>
                    <a:pt x="126" y="0"/>
                  </a:lnTo>
                  <a:lnTo>
                    <a:pt x="197" y="17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0" name="Freeform 337"/>
            <p:cNvSpPr>
              <a:spLocks/>
            </p:cNvSpPr>
            <p:nvPr/>
          </p:nvSpPr>
          <p:spPr bwMode="auto">
            <a:xfrm>
              <a:off x="9757522" y="2590648"/>
              <a:ext cx="381706" cy="253760"/>
            </a:xfrm>
            <a:custGeom>
              <a:avLst/>
              <a:gdLst>
                <a:gd name="T0" fmla="*/ 179 w 179"/>
                <a:gd name="T1" fmla="*/ 119 h 119"/>
                <a:gd name="T2" fmla="*/ 0 w 179"/>
                <a:gd name="T3" fmla="*/ 93 h 119"/>
                <a:gd name="T4" fmla="*/ 108 w 179"/>
                <a:gd name="T5" fmla="*/ 0 h 119"/>
                <a:gd name="T6" fmla="*/ 179 w 179"/>
                <a:gd name="T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9" h="119">
                  <a:moveTo>
                    <a:pt x="179" y="119"/>
                  </a:moveTo>
                  <a:lnTo>
                    <a:pt x="0" y="93"/>
                  </a:lnTo>
                  <a:lnTo>
                    <a:pt x="108" y="0"/>
                  </a:lnTo>
                  <a:lnTo>
                    <a:pt x="179" y="11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1" name="Freeform 338"/>
            <p:cNvSpPr>
              <a:spLocks/>
            </p:cNvSpPr>
            <p:nvPr/>
          </p:nvSpPr>
          <p:spPr bwMode="auto">
            <a:xfrm>
              <a:off x="9987825" y="2590648"/>
              <a:ext cx="494725" cy="253760"/>
            </a:xfrm>
            <a:custGeom>
              <a:avLst/>
              <a:gdLst>
                <a:gd name="T0" fmla="*/ 232 w 232"/>
                <a:gd name="T1" fmla="*/ 27 h 119"/>
                <a:gd name="T2" fmla="*/ 71 w 232"/>
                <a:gd name="T3" fmla="*/ 119 h 119"/>
                <a:gd name="T4" fmla="*/ 0 w 232"/>
                <a:gd name="T5" fmla="*/ 0 h 119"/>
                <a:gd name="T6" fmla="*/ 232 w 232"/>
                <a:gd name="T7" fmla="*/ 2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119">
                  <a:moveTo>
                    <a:pt x="232" y="27"/>
                  </a:moveTo>
                  <a:lnTo>
                    <a:pt x="71" y="119"/>
                  </a:lnTo>
                  <a:lnTo>
                    <a:pt x="0" y="0"/>
                  </a:lnTo>
                  <a:lnTo>
                    <a:pt x="232" y="2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2" name="Freeform 339"/>
            <p:cNvSpPr>
              <a:spLocks/>
            </p:cNvSpPr>
            <p:nvPr/>
          </p:nvSpPr>
          <p:spPr bwMode="auto">
            <a:xfrm>
              <a:off x="9757522" y="2788965"/>
              <a:ext cx="381706" cy="362514"/>
            </a:xfrm>
            <a:custGeom>
              <a:avLst/>
              <a:gdLst>
                <a:gd name="T0" fmla="*/ 71 w 179"/>
                <a:gd name="T1" fmla="*/ 170 h 170"/>
                <a:gd name="T2" fmla="*/ 0 w 179"/>
                <a:gd name="T3" fmla="*/ 0 h 170"/>
                <a:gd name="T4" fmla="*/ 179 w 179"/>
                <a:gd name="T5" fmla="*/ 26 h 170"/>
                <a:gd name="T6" fmla="*/ 71 w 179"/>
                <a:gd name="T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9" h="170">
                  <a:moveTo>
                    <a:pt x="71" y="170"/>
                  </a:moveTo>
                  <a:lnTo>
                    <a:pt x="0" y="0"/>
                  </a:lnTo>
                  <a:lnTo>
                    <a:pt x="179" y="26"/>
                  </a:lnTo>
                  <a:lnTo>
                    <a:pt x="71" y="17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3" name="Freeform 340"/>
            <p:cNvSpPr>
              <a:spLocks/>
            </p:cNvSpPr>
            <p:nvPr/>
          </p:nvSpPr>
          <p:spPr bwMode="auto">
            <a:xfrm>
              <a:off x="9488836" y="3121625"/>
              <a:ext cx="420090" cy="409427"/>
            </a:xfrm>
            <a:custGeom>
              <a:avLst/>
              <a:gdLst>
                <a:gd name="T0" fmla="*/ 59 w 197"/>
                <a:gd name="T1" fmla="*/ 192 h 192"/>
                <a:gd name="T2" fmla="*/ 0 w 197"/>
                <a:gd name="T3" fmla="*/ 0 h 192"/>
                <a:gd name="T4" fmla="*/ 197 w 197"/>
                <a:gd name="T5" fmla="*/ 14 h 192"/>
                <a:gd name="T6" fmla="*/ 59 w 197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7" h="192">
                  <a:moveTo>
                    <a:pt x="59" y="192"/>
                  </a:moveTo>
                  <a:lnTo>
                    <a:pt x="0" y="0"/>
                  </a:lnTo>
                  <a:lnTo>
                    <a:pt x="197" y="14"/>
                  </a:lnTo>
                  <a:lnTo>
                    <a:pt x="59" y="19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4" name="Freeform 341"/>
            <p:cNvSpPr>
              <a:spLocks/>
            </p:cNvSpPr>
            <p:nvPr/>
          </p:nvSpPr>
          <p:spPr bwMode="auto">
            <a:xfrm>
              <a:off x="9908926" y="2844409"/>
              <a:ext cx="230303" cy="454209"/>
            </a:xfrm>
            <a:custGeom>
              <a:avLst/>
              <a:gdLst>
                <a:gd name="T0" fmla="*/ 108 w 108"/>
                <a:gd name="T1" fmla="*/ 213 h 213"/>
                <a:gd name="T2" fmla="*/ 108 w 108"/>
                <a:gd name="T3" fmla="*/ 0 h 213"/>
                <a:gd name="T4" fmla="*/ 0 w 108"/>
                <a:gd name="T5" fmla="*/ 144 h 213"/>
                <a:gd name="T6" fmla="*/ 108 w 108"/>
                <a:gd name="T7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3">
                  <a:moveTo>
                    <a:pt x="108" y="213"/>
                  </a:moveTo>
                  <a:lnTo>
                    <a:pt x="108" y="0"/>
                  </a:lnTo>
                  <a:lnTo>
                    <a:pt x="0" y="144"/>
                  </a:lnTo>
                  <a:lnTo>
                    <a:pt x="108" y="21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5" name="Freeform 342"/>
            <p:cNvSpPr>
              <a:spLocks/>
            </p:cNvSpPr>
            <p:nvPr/>
          </p:nvSpPr>
          <p:spPr bwMode="auto">
            <a:xfrm>
              <a:off x="10139229" y="2844409"/>
              <a:ext cx="258025" cy="454209"/>
            </a:xfrm>
            <a:custGeom>
              <a:avLst/>
              <a:gdLst>
                <a:gd name="T0" fmla="*/ 121 w 121"/>
                <a:gd name="T1" fmla="*/ 130 h 213"/>
                <a:gd name="T2" fmla="*/ 0 w 121"/>
                <a:gd name="T3" fmla="*/ 0 h 213"/>
                <a:gd name="T4" fmla="*/ 0 w 121"/>
                <a:gd name="T5" fmla="*/ 213 h 213"/>
                <a:gd name="T6" fmla="*/ 121 w 121"/>
                <a:gd name="T7" fmla="*/ 13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213">
                  <a:moveTo>
                    <a:pt x="121" y="130"/>
                  </a:moveTo>
                  <a:lnTo>
                    <a:pt x="0" y="0"/>
                  </a:lnTo>
                  <a:lnTo>
                    <a:pt x="0" y="213"/>
                  </a:lnTo>
                  <a:lnTo>
                    <a:pt x="121" y="13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6" name="Freeform 343"/>
            <p:cNvSpPr>
              <a:spLocks/>
            </p:cNvSpPr>
            <p:nvPr/>
          </p:nvSpPr>
          <p:spPr bwMode="auto">
            <a:xfrm>
              <a:off x="10139229" y="2844409"/>
              <a:ext cx="454209" cy="277216"/>
            </a:xfrm>
            <a:custGeom>
              <a:avLst/>
              <a:gdLst>
                <a:gd name="T0" fmla="*/ 213 w 213"/>
                <a:gd name="T1" fmla="*/ 12 h 130"/>
                <a:gd name="T2" fmla="*/ 0 w 213"/>
                <a:gd name="T3" fmla="*/ 0 h 130"/>
                <a:gd name="T4" fmla="*/ 121 w 213"/>
                <a:gd name="T5" fmla="*/ 130 h 130"/>
                <a:gd name="T6" fmla="*/ 213 w 213"/>
                <a:gd name="T7" fmla="*/ 1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" h="130">
                  <a:moveTo>
                    <a:pt x="213" y="12"/>
                  </a:moveTo>
                  <a:lnTo>
                    <a:pt x="0" y="0"/>
                  </a:lnTo>
                  <a:lnTo>
                    <a:pt x="121" y="130"/>
                  </a:lnTo>
                  <a:lnTo>
                    <a:pt x="213" y="1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7" name="Freeform 344"/>
            <p:cNvSpPr>
              <a:spLocks/>
            </p:cNvSpPr>
            <p:nvPr/>
          </p:nvSpPr>
          <p:spPr bwMode="auto">
            <a:xfrm>
              <a:off x="10139229" y="2648225"/>
              <a:ext cx="454209" cy="221773"/>
            </a:xfrm>
            <a:custGeom>
              <a:avLst/>
              <a:gdLst>
                <a:gd name="T0" fmla="*/ 161 w 213"/>
                <a:gd name="T1" fmla="*/ 0 h 104"/>
                <a:gd name="T2" fmla="*/ 213 w 213"/>
                <a:gd name="T3" fmla="*/ 104 h 104"/>
                <a:gd name="T4" fmla="*/ 0 w 213"/>
                <a:gd name="T5" fmla="*/ 92 h 104"/>
                <a:gd name="T6" fmla="*/ 161 w 213"/>
                <a:gd name="T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" h="104">
                  <a:moveTo>
                    <a:pt x="161" y="0"/>
                  </a:moveTo>
                  <a:lnTo>
                    <a:pt x="213" y="104"/>
                  </a:lnTo>
                  <a:lnTo>
                    <a:pt x="0" y="92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8" name="Freeform 345"/>
            <p:cNvSpPr>
              <a:spLocks/>
            </p:cNvSpPr>
            <p:nvPr/>
          </p:nvSpPr>
          <p:spPr bwMode="auto">
            <a:xfrm>
              <a:off x="10482550" y="2648225"/>
              <a:ext cx="277216" cy="221773"/>
            </a:xfrm>
            <a:custGeom>
              <a:avLst/>
              <a:gdLst>
                <a:gd name="T0" fmla="*/ 130 w 130"/>
                <a:gd name="T1" fmla="*/ 18 h 104"/>
                <a:gd name="T2" fmla="*/ 52 w 130"/>
                <a:gd name="T3" fmla="*/ 104 h 104"/>
                <a:gd name="T4" fmla="*/ 0 w 130"/>
                <a:gd name="T5" fmla="*/ 0 h 104"/>
                <a:gd name="T6" fmla="*/ 130 w 130"/>
                <a:gd name="T7" fmla="*/ 1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0" h="104">
                  <a:moveTo>
                    <a:pt x="130" y="18"/>
                  </a:moveTo>
                  <a:lnTo>
                    <a:pt x="52" y="104"/>
                  </a:lnTo>
                  <a:lnTo>
                    <a:pt x="0" y="0"/>
                  </a:lnTo>
                  <a:lnTo>
                    <a:pt x="130" y="1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9" name="Freeform 346"/>
            <p:cNvSpPr>
              <a:spLocks/>
            </p:cNvSpPr>
            <p:nvPr/>
          </p:nvSpPr>
          <p:spPr bwMode="auto">
            <a:xfrm>
              <a:off x="10397252" y="2869998"/>
              <a:ext cx="307070" cy="281481"/>
            </a:xfrm>
            <a:custGeom>
              <a:avLst/>
              <a:gdLst>
                <a:gd name="T0" fmla="*/ 144 w 144"/>
                <a:gd name="T1" fmla="*/ 132 h 132"/>
                <a:gd name="T2" fmla="*/ 92 w 144"/>
                <a:gd name="T3" fmla="*/ 0 h 132"/>
                <a:gd name="T4" fmla="*/ 0 w 144"/>
                <a:gd name="T5" fmla="*/ 118 h 132"/>
                <a:gd name="T6" fmla="*/ 144 w 144"/>
                <a:gd name="T7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32">
                  <a:moveTo>
                    <a:pt x="144" y="132"/>
                  </a:moveTo>
                  <a:lnTo>
                    <a:pt x="92" y="0"/>
                  </a:lnTo>
                  <a:lnTo>
                    <a:pt x="0" y="118"/>
                  </a:lnTo>
                  <a:lnTo>
                    <a:pt x="144" y="13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0" name="Freeform 347"/>
            <p:cNvSpPr>
              <a:spLocks/>
            </p:cNvSpPr>
            <p:nvPr/>
          </p:nvSpPr>
          <p:spPr bwMode="auto">
            <a:xfrm>
              <a:off x="10593436" y="2869998"/>
              <a:ext cx="253760" cy="281481"/>
            </a:xfrm>
            <a:custGeom>
              <a:avLst/>
              <a:gdLst>
                <a:gd name="T0" fmla="*/ 119 w 119"/>
                <a:gd name="T1" fmla="*/ 12 h 132"/>
                <a:gd name="T2" fmla="*/ 0 w 119"/>
                <a:gd name="T3" fmla="*/ 0 h 132"/>
                <a:gd name="T4" fmla="*/ 52 w 119"/>
                <a:gd name="T5" fmla="*/ 132 h 132"/>
                <a:gd name="T6" fmla="*/ 119 w 119"/>
                <a:gd name="T7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32">
                  <a:moveTo>
                    <a:pt x="119" y="12"/>
                  </a:moveTo>
                  <a:lnTo>
                    <a:pt x="0" y="0"/>
                  </a:lnTo>
                  <a:lnTo>
                    <a:pt x="52" y="132"/>
                  </a:lnTo>
                  <a:lnTo>
                    <a:pt x="119" y="1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1" name="Freeform 348"/>
            <p:cNvSpPr>
              <a:spLocks/>
            </p:cNvSpPr>
            <p:nvPr/>
          </p:nvSpPr>
          <p:spPr bwMode="auto">
            <a:xfrm>
              <a:off x="10704323" y="2895587"/>
              <a:ext cx="272952" cy="255892"/>
            </a:xfrm>
            <a:custGeom>
              <a:avLst/>
              <a:gdLst>
                <a:gd name="T0" fmla="*/ 128 w 128"/>
                <a:gd name="T1" fmla="*/ 97 h 120"/>
                <a:gd name="T2" fmla="*/ 67 w 128"/>
                <a:gd name="T3" fmla="*/ 0 h 120"/>
                <a:gd name="T4" fmla="*/ 0 w 128"/>
                <a:gd name="T5" fmla="*/ 120 h 120"/>
                <a:gd name="T6" fmla="*/ 128 w 128"/>
                <a:gd name="T7" fmla="*/ 9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0">
                  <a:moveTo>
                    <a:pt x="128" y="97"/>
                  </a:moveTo>
                  <a:lnTo>
                    <a:pt x="67" y="0"/>
                  </a:lnTo>
                  <a:lnTo>
                    <a:pt x="0" y="120"/>
                  </a:lnTo>
                  <a:lnTo>
                    <a:pt x="128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2" name="Freeform 349"/>
            <p:cNvSpPr>
              <a:spLocks/>
            </p:cNvSpPr>
            <p:nvPr/>
          </p:nvSpPr>
          <p:spPr bwMode="auto">
            <a:xfrm>
              <a:off x="10704323" y="3102433"/>
              <a:ext cx="272952" cy="302806"/>
            </a:xfrm>
            <a:custGeom>
              <a:avLst/>
              <a:gdLst>
                <a:gd name="T0" fmla="*/ 7 w 128"/>
                <a:gd name="T1" fmla="*/ 142 h 142"/>
                <a:gd name="T2" fmla="*/ 0 w 128"/>
                <a:gd name="T3" fmla="*/ 23 h 142"/>
                <a:gd name="T4" fmla="*/ 128 w 128"/>
                <a:gd name="T5" fmla="*/ 0 h 142"/>
                <a:gd name="T6" fmla="*/ 7 w 128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42">
                  <a:moveTo>
                    <a:pt x="7" y="142"/>
                  </a:moveTo>
                  <a:lnTo>
                    <a:pt x="0" y="23"/>
                  </a:lnTo>
                  <a:lnTo>
                    <a:pt x="128" y="0"/>
                  </a:lnTo>
                  <a:lnTo>
                    <a:pt x="7" y="1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3" name="Freeform 350"/>
            <p:cNvSpPr>
              <a:spLocks/>
            </p:cNvSpPr>
            <p:nvPr/>
          </p:nvSpPr>
          <p:spPr bwMode="auto">
            <a:xfrm>
              <a:off x="10593436" y="2686609"/>
              <a:ext cx="253760" cy="208979"/>
            </a:xfrm>
            <a:custGeom>
              <a:avLst/>
              <a:gdLst>
                <a:gd name="T0" fmla="*/ 78 w 119"/>
                <a:gd name="T1" fmla="*/ 0 h 98"/>
                <a:gd name="T2" fmla="*/ 119 w 119"/>
                <a:gd name="T3" fmla="*/ 98 h 98"/>
                <a:gd name="T4" fmla="*/ 0 w 119"/>
                <a:gd name="T5" fmla="*/ 86 h 98"/>
                <a:gd name="T6" fmla="*/ 78 w 119"/>
                <a:gd name="T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98">
                  <a:moveTo>
                    <a:pt x="78" y="0"/>
                  </a:moveTo>
                  <a:lnTo>
                    <a:pt x="119" y="98"/>
                  </a:lnTo>
                  <a:lnTo>
                    <a:pt x="0" y="8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4" name="Freeform 351"/>
            <p:cNvSpPr>
              <a:spLocks/>
            </p:cNvSpPr>
            <p:nvPr/>
          </p:nvSpPr>
          <p:spPr bwMode="auto">
            <a:xfrm>
              <a:off x="10759766" y="2686609"/>
              <a:ext cx="253760" cy="208979"/>
            </a:xfrm>
            <a:custGeom>
              <a:avLst/>
              <a:gdLst>
                <a:gd name="T0" fmla="*/ 119 w 119"/>
                <a:gd name="T1" fmla="*/ 34 h 98"/>
                <a:gd name="T2" fmla="*/ 41 w 119"/>
                <a:gd name="T3" fmla="*/ 98 h 98"/>
                <a:gd name="T4" fmla="*/ 0 w 119"/>
                <a:gd name="T5" fmla="*/ 0 h 98"/>
                <a:gd name="T6" fmla="*/ 119 w 119"/>
                <a:gd name="T7" fmla="*/ 3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98">
                  <a:moveTo>
                    <a:pt x="119" y="34"/>
                  </a:moveTo>
                  <a:lnTo>
                    <a:pt x="41" y="98"/>
                  </a:lnTo>
                  <a:lnTo>
                    <a:pt x="0" y="0"/>
                  </a:lnTo>
                  <a:lnTo>
                    <a:pt x="119" y="3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5" name="Freeform 352"/>
            <p:cNvSpPr>
              <a:spLocks/>
            </p:cNvSpPr>
            <p:nvPr/>
          </p:nvSpPr>
          <p:spPr bwMode="auto">
            <a:xfrm>
              <a:off x="10847197" y="2895587"/>
              <a:ext cx="245231" cy="206847"/>
            </a:xfrm>
            <a:custGeom>
              <a:avLst/>
              <a:gdLst>
                <a:gd name="T0" fmla="*/ 61 w 115"/>
                <a:gd name="T1" fmla="*/ 97 h 97"/>
                <a:gd name="T2" fmla="*/ 115 w 115"/>
                <a:gd name="T3" fmla="*/ 35 h 97"/>
                <a:gd name="T4" fmla="*/ 0 w 115"/>
                <a:gd name="T5" fmla="*/ 0 h 97"/>
                <a:gd name="T6" fmla="*/ 61 w 115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97">
                  <a:moveTo>
                    <a:pt x="61" y="97"/>
                  </a:moveTo>
                  <a:lnTo>
                    <a:pt x="115" y="35"/>
                  </a:lnTo>
                  <a:lnTo>
                    <a:pt x="0" y="0"/>
                  </a:lnTo>
                  <a:lnTo>
                    <a:pt x="61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6" name="Freeform 353"/>
            <p:cNvSpPr>
              <a:spLocks/>
            </p:cNvSpPr>
            <p:nvPr/>
          </p:nvSpPr>
          <p:spPr bwMode="auto">
            <a:xfrm>
              <a:off x="10977274" y="2970222"/>
              <a:ext cx="262290" cy="132211"/>
            </a:xfrm>
            <a:custGeom>
              <a:avLst/>
              <a:gdLst>
                <a:gd name="T0" fmla="*/ 123 w 123"/>
                <a:gd name="T1" fmla="*/ 36 h 62"/>
                <a:gd name="T2" fmla="*/ 0 w 123"/>
                <a:gd name="T3" fmla="*/ 62 h 62"/>
                <a:gd name="T4" fmla="*/ 54 w 123"/>
                <a:gd name="T5" fmla="*/ 0 h 62"/>
                <a:gd name="T6" fmla="*/ 123 w 123"/>
                <a:gd name="T7" fmla="*/ 3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62">
                  <a:moveTo>
                    <a:pt x="123" y="36"/>
                  </a:moveTo>
                  <a:lnTo>
                    <a:pt x="0" y="62"/>
                  </a:lnTo>
                  <a:lnTo>
                    <a:pt x="54" y="0"/>
                  </a:lnTo>
                  <a:lnTo>
                    <a:pt x="123" y="3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7" name="Freeform 354"/>
            <p:cNvSpPr>
              <a:spLocks/>
            </p:cNvSpPr>
            <p:nvPr/>
          </p:nvSpPr>
          <p:spPr bwMode="auto">
            <a:xfrm>
              <a:off x="10847197" y="2759111"/>
              <a:ext cx="245231" cy="211112"/>
            </a:xfrm>
            <a:custGeom>
              <a:avLst/>
              <a:gdLst>
                <a:gd name="T0" fmla="*/ 78 w 115"/>
                <a:gd name="T1" fmla="*/ 0 h 99"/>
                <a:gd name="T2" fmla="*/ 115 w 115"/>
                <a:gd name="T3" fmla="*/ 99 h 99"/>
                <a:gd name="T4" fmla="*/ 0 w 115"/>
                <a:gd name="T5" fmla="*/ 64 h 99"/>
                <a:gd name="T6" fmla="*/ 78 w 115"/>
                <a:gd name="T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99">
                  <a:moveTo>
                    <a:pt x="78" y="0"/>
                  </a:moveTo>
                  <a:lnTo>
                    <a:pt x="115" y="99"/>
                  </a:lnTo>
                  <a:lnTo>
                    <a:pt x="0" y="64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8" name="Freeform 355"/>
            <p:cNvSpPr>
              <a:spLocks/>
            </p:cNvSpPr>
            <p:nvPr/>
          </p:nvSpPr>
          <p:spPr bwMode="auto">
            <a:xfrm>
              <a:off x="11013527" y="2759111"/>
              <a:ext cx="251627" cy="211112"/>
            </a:xfrm>
            <a:custGeom>
              <a:avLst/>
              <a:gdLst>
                <a:gd name="T0" fmla="*/ 118 w 118"/>
                <a:gd name="T1" fmla="*/ 0 h 99"/>
                <a:gd name="T2" fmla="*/ 37 w 118"/>
                <a:gd name="T3" fmla="*/ 99 h 99"/>
                <a:gd name="T4" fmla="*/ 0 w 118"/>
                <a:gd name="T5" fmla="*/ 0 h 99"/>
                <a:gd name="T6" fmla="*/ 118 w 118"/>
                <a:gd name="T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" h="99">
                  <a:moveTo>
                    <a:pt x="118" y="0"/>
                  </a:moveTo>
                  <a:lnTo>
                    <a:pt x="37" y="99"/>
                  </a:lnTo>
                  <a:lnTo>
                    <a:pt x="0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9" name="Freeform 356"/>
            <p:cNvSpPr>
              <a:spLocks/>
            </p:cNvSpPr>
            <p:nvPr/>
          </p:nvSpPr>
          <p:spPr bwMode="auto">
            <a:xfrm>
              <a:off x="11092426" y="2759111"/>
              <a:ext cx="383838" cy="211112"/>
            </a:xfrm>
            <a:custGeom>
              <a:avLst/>
              <a:gdLst>
                <a:gd name="T0" fmla="*/ 180 w 180"/>
                <a:gd name="T1" fmla="*/ 52 h 99"/>
                <a:gd name="T2" fmla="*/ 0 w 180"/>
                <a:gd name="T3" fmla="*/ 99 h 99"/>
                <a:gd name="T4" fmla="*/ 81 w 180"/>
                <a:gd name="T5" fmla="*/ 0 h 99"/>
                <a:gd name="T6" fmla="*/ 180 w 180"/>
                <a:gd name="T7" fmla="*/ 5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99">
                  <a:moveTo>
                    <a:pt x="180" y="52"/>
                  </a:moveTo>
                  <a:lnTo>
                    <a:pt x="0" y="99"/>
                  </a:lnTo>
                  <a:lnTo>
                    <a:pt x="81" y="0"/>
                  </a:lnTo>
                  <a:lnTo>
                    <a:pt x="180" y="5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0" name="Freeform 357"/>
            <p:cNvSpPr>
              <a:spLocks/>
            </p:cNvSpPr>
            <p:nvPr/>
          </p:nvSpPr>
          <p:spPr bwMode="auto">
            <a:xfrm>
              <a:off x="11092426" y="2869998"/>
              <a:ext cx="383838" cy="176993"/>
            </a:xfrm>
            <a:custGeom>
              <a:avLst/>
              <a:gdLst>
                <a:gd name="T0" fmla="*/ 69 w 180"/>
                <a:gd name="T1" fmla="*/ 83 h 83"/>
                <a:gd name="T2" fmla="*/ 0 w 180"/>
                <a:gd name="T3" fmla="*/ 47 h 83"/>
                <a:gd name="T4" fmla="*/ 180 w 180"/>
                <a:gd name="T5" fmla="*/ 0 h 83"/>
                <a:gd name="T6" fmla="*/ 69 w 180"/>
                <a:gd name="T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83">
                  <a:moveTo>
                    <a:pt x="69" y="83"/>
                  </a:moveTo>
                  <a:lnTo>
                    <a:pt x="0" y="47"/>
                  </a:lnTo>
                  <a:lnTo>
                    <a:pt x="180" y="0"/>
                  </a:lnTo>
                  <a:lnTo>
                    <a:pt x="69" y="8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1" name="Freeform 358"/>
            <p:cNvSpPr>
              <a:spLocks/>
            </p:cNvSpPr>
            <p:nvPr/>
          </p:nvSpPr>
          <p:spPr bwMode="auto">
            <a:xfrm>
              <a:off x="10139229" y="3298617"/>
              <a:ext cx="258025" cy="317733"/>
            </a:xfrm>
            <a:custGeom>
              <a:avLst/>
              <a:gdLst>
                <a:gd name="T0" fmla="*/ 0 w 121"/>
                <a:gd name="T1" fmla="*/ 0 h 149"/>
                <a:gd name="T2" fmla="*/ 121 w 121"/>
                <a:gd name="T3" fmla="*/ 33 h 149"/>
                <a:gd name="T4" fmla="*/ 45 w 121"/>
                <a:gd name="T5" fmla="*/ 149 h 149"/>
                <a:gd name="T6" fmla="*/ 0 w 121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149">
                  <a:moveTo>
                    <a:pt x="0" y="0"/>
                  </a:moveTo>
                  <a:lnTo>
                    <a:pt x="121" y="33"/>
                  </a:lnTo>
                  <a:lnTo>
                    <a:pt x="45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2" name="Freeform 359"/>
            <p:cNvSpPr>
              <a:spLocks/>
            </p:cNvSpPr>
            <p:nvPr/>
          </p:nvSpPr>
          <p:spPr bwMode="auto">
            <a:xfrm>
              <a:off x="9908926" y="3460682"/>
              <a:ext cx="326263" cy="266555"/>
            </a:xfrm>
            <a:custGeom>
              <a:avLst/>
              <a:gdLst>
                <a:gd name="T0" fmla="*/ 37 w 153"/>
                <a:gd name="T1" fmla="*/ 125 h 125"/>
                <a:gd name="T2" fmla="*/ 153 w 153"/>
                <a:gd name="T3" fmla="*/ 73 h 125"/>
                <a:gd name="T4" fmla="*/ 0 w 153"/>
                <a:gd name="T5" fmla="*/ 0 h 125"/>
                <a:gd name="T6" fmla="*/ 37 w 153"/>
                <a:gd name="T7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3" h="125">
                  <a:moveTo>
                    <a:pt x="37" y="125"/>
                  </a:moveTo>
                  <a:lnTo>
                    <a:pt x="153" y="73"/>
                  </a:lnTo>
                  <a:lnTo>
                    <a:pt x="0" y="0"/>
                  </a:lnTo>
                  <a:lnTo>
                    <a:pt x="37" y="12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3" name="Freeform 360"/>
            <p:cNvSpPr>
              <a:spLocks/>
            </p:cNvSpPr>
            <p:nvPr/>
          </p:nvSpPr>
          <p:spPr bwMode="auto">
            <a:xfrm>
              <a:off x="9908926" y="3298617"/>
              <a:ext cx="326263" cy="317733"/>
            </a:xfrm>
            <a:custGeom>
              <a:avLst/>
              <a:gdLst>
                <a:gd name="T0" fmla="*/ 108 w 153"/>
                <a:gd name="T1" fmla="*/ 0 h 149"/>
                <a:gd name="T2" fmla="*/ 0 w 153"/>
                <a:gd name="T3" fmla="*/ 76 h 149"/>
                <a:gd name="T4" fmla="*/ 153 w 153"/>
                <a:gd name="T5" fmla="*/ 149 h 149"/>
                <a:gd name="T6" fmla="*/ 108 w 153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3" h="149">
                  <a:moveTo>
                    <a:pt x="108" y="0"/>
                  </a:moveTo>
                  <a:lnTo>
                    <a:pt x="0" y="76"/>
                  </a:lnTo>
                  <a:lnTo>
                    <a:pt x="153" y="149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4" name="Freeform 361"/>
            <p:cNvSpPr>
              <a:spLocks/>
            </p:cNvSpPr>
            <p:nvPr/>
          </p:nvSpPr>
          <p:spPr bwMode="auto">
            <a:xfrm>
              <a:off x="9614650" y="3151479"/>
              <a:ext cx="294276" cy="379573"/>
            </a:xfrm>
            <a:custGeom>
              <a:avLst/>
              <a:gdLst>
                <a:gd name="T0" fmla="*/ 138 w 138"/>
                <a:gd name="T1" fmla="*/ 0 h 178"/>
                <a:gd name="T2" fmla="*/ 0 w 138"/>
                <a:gd name="T3" fmla="*/ 178 h 178"/>
                <a:gd name="T4" fmla="*/ 138 w 138"/>
                <a:gd name="T5" fmla="*/ 145 h 178"/>
                <a:gd name="T6" fmla="*/ 138 w 138"/>
                <a:gd name="T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178">
                  <a:moveTo>
                    <a:pt x="138" y="0"/>
                  </a:moveTo>
                  <a:lnTo>
                    <a:pt x="0" y="178"/>
                  </a:lnTo>
                  <a:lnTo>
                    <a:pt x="138" y="145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5" name="Freeform 362"/>
            <p:cNvSpPr>
              <a:spLocks/>
            </p:cNvSpPr>
            <p:nvPr/>
          </p:nvSpPr>
          <p:spPr bwMode="auto">
            <a:xfrm>
              <a:off x="9908926" y="3151479"/>
              <a:ext cx="230303" cy="309204"/>
            </a:xfrm>
            <a:custGeom>
              <a:avLst/>
              <a:gdLst>
                <a:gd name="T0" fmla="*/ 108 w 108"/>
                <a:gd name="T1" fmla="*/ 69 h 145"/>
                <a:gd name="T2" fmla="*/ 0 w 108"/>
                <a:gd name="T3" fmla="*/ 145 h 145"/>
                <a:gd name="T4" fmla="*/ 0 w 108"/>
                <a:gd name="T5" fmla="*/ 0 h 145"/>
                <a:gd name="T6" fmla="*/ 108 w 108"/>
                <a:gd name="T7" fmla="*/ 6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45">
                  <a:moveTo>
                    <a:pt x="108" y="69"/>
                  </a:moveTo>
                  <a:lnTo>
                    <a:pt x="0" y="145"/>
                  </a:lnTo>
                  <a:lnTo>
                    <a:pt x="0" y="0"/>
                  </a:lnTo>
                  <a:lnTo>
                    <a:pt x="108" y="6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6" name="Freeform 363"/>
            <p:cNvSpPr>
              <a:spLocks/>
            </p:cNvSpPr>
            <p:nvPr/>
          </p:nvSpPr>
          <p:spPr bwMode="auto">
            <a:xfrm>
              <a:off x="9731933" y="3460682"/>
              <a:ext cx="255892" cy="388103"/>
            </a:xfrm>
            <a:custGeom>
              <a:avLst/>
              <a:gdLst>
                <a:gd name="T0" fmla="*/ 0 w 120"/>
                <a:gd name="T1" fmla="*/ 182 h 182"/>
                <a:gd name="T2" fmla="*/ 83 w 120"/>
                <a:gd name="T3" fmla="*/ 0 h 182"/>
                <a:gd name="T4" fmla="*/ 120 w 120"/>
                <a:gd name="T5" fmla="*/ 125 h 182"/>
                <a:gd name="T6" fmla="*/ 0 w 120"/>
                <a:gd name="T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82">
                  <a:moveTo>
                    <a:pt x="0" y="182"/>
                  </a:moveTo>
                  <a:lnTo>
                    <a:pt x="83" y="0"/>
                  </a:lnTo>
                  <a:lnTo>
                    <a:pt x="120" y="125"/>
                  </a:lnTo>
                  <a:lnTo>
                    <a:pt x="0" y="18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7" name="Freeform 364"/>
            <p:cNvSpPr>
              <a:spLocks/>
            </p:cNvSpPr>
            <p:nvPr/>
          </p:nvSpPr>
          <p:spPr bwMode="auto">
            <a:xfrm>
              <a:off x="9614650" y="3460682"/>
              <a:ext cx="294276" cy="388103"/>
            </a:xfrm>
            <a:custGeom>
              <a:avLst/>
              <a:gdLst>
                <a:gd name="T0" fmla="*/ 0 w 138"/>
                <a:gd name="T1" fmla="*/ 33 h 182"/>
                <a:gd name="T2" fmla="*/ 55 w 138"/>
                <a:gd name="T3" fmla="*/ 182 h 182"/>
                <a:gd name="T4" fmla="*/ 138 w 138"/>
                <a:gd name="T5" fmla="*/ 0 h 182"/>
                <a:gd name="T6" fmla="*/ 0 w 138"/>
                <a:gd name="T7" fmla="*/ 3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182">
                  <a:moveTo>
                    <a:pt x="0" y="33"/>
                  </a:moveTo>
                  <a:lnTo>
                    <a:pt x="55" y="182"/>
                  </a:lnTo>
                  <a:lnTo>
                    <a:pt x="138" y="0"/>
                  </a:lnTo>
                  <a:lnTo>
                    <a:pt x="0" y="3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8" name="Freeform 365"/>
            <p:cNvSpPr>
              <a:spLocks/>
            </p:cNvSpPr>
            <p:nvPr/>
          </p:nvSpPr>
          <p:spPr bwMode="auto">
            <a:xfrm>
              <a:off x="9661563" y="3848785"/>
              <a:ext cx="247362" cy="383838"/>
            </a:xfrm>
            <a:custGeom>
              <a:avLst/>
              <a:gdLst>
                <a:gd name="T0" fmla="*/ 116 w 116"/>
                <a:gd name="T1" fmla="*/ 109 h 180"/>
                <a:gd name="T2" fmla="*/ 33 w 116"/>
                <a:gd name="T3" fmla="*/ 0 h 180"/>
                <a:gd name="T4" fmla="*/ 0 w 116"/>
                <a:gd name="T5" fmla="*/ 180 h 180"/>
                <a:gd name="T6" fmla="*/ 116 w 116"/>
                <a:gd name="T7" fmla="*/ 10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80">
                  <a:moveTo>
                    <a:pt x="116" y="109"/>
                  </a:moveTo>
                  <a:lnTo>
                    <a:pt x="33" y="0"/>
                  </a:lnTo>
                  <a:lnTo>
                    <a:pt x="0" y="180"/>
                  </a:lnTo>
                  <a:lnTo>
                    <a:pt x="116" y="10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9" name="Freeform 366"/>
            <p:cNvSpPr>
              <a:spLocks/>
            </p:cNvSpPr>
            <p:nvPr/>
          </p:nvSpPr>
          <p:spPr bwMode="auto">
            <a:xfrm>
              <a:off x="9207354" y="3531053"/>
              <a:ext cx="407296" cy="409427"/>
            </a:xfrm>
            <a:custGeom>
              <a:avLst/>
              <a:gdLst>
                <a:gd name="T0" fmla="*/ 97 w 191"/>
                <a:gd name="T1" fmla="*/ 192 h 192"/>
                <a:gd name="T2" fmla="*/ 0 w 191"/>
                <a:gd name="T3" fmla="*/ 40 h 192"/>
                <a:gd name="T4" fmla="*/ 191 w 191"/>
                <a:gd name="T5" fmla="*/ 0 h 192"/>
                <a:gd name="T6" fmla="*/ 97 w 191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92">
                  <a:moveTo>
                    <a:pt x="97" y="192"/>
                  </a:moveTo>
                  <a:lnTo>
                    <a:pt x="0" y="40"/>
                  </a:lnTo>
                  <a:lnTo>
                    <a:pt x="191" y="0"/>
                  </a:lnTo>
                  <a:lnTo>
                    <a:pt x="97" y="19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0" name="Freeform 367"/>
            <p:cNvSpPr>
              <a:spLocks/>
            </p:cNvSpPr>
            <p:nvPr/>
          </p:nvSpPr>
          <p:spPr bwMode="auto">
            <a:xfrm>
              <a:off x="9414201" y="3531053"/>
              <a:ext cx="317733" cy="409427"/>
            </a:xfrm>
            <a:custGeom>
              <a:avLst/>
              <a:gdLst>
                <a:gd name="T0" fmla="*/ 149 w 149"/>
                <a:gd name="T1" fmla="*/ 149 h 192"/>
                <a:gd name="T2" fmla="*/ 0 w 149"/>
                <a:gd name="T3" fmla="*/ 192 h 192"/>
                <a:gd name="T4" fmla="*/ 94 w 149"/>
                <a:gd name="T5" fmla="*/ 0 h 192"/>
                <a:gd name="T6" fmla="*/ 149 w 149"/>
                <a:gd name="T7" fmla="*/ 149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92">
                  <a:moveTo>
                    <a:pt x="149" y="149"/>
                  </a:moveTo>
                  <a:lnTo>
                    <a:pt x="0" y="192"/>
                  </a:lnTo>
                  <a:lnTo>
                    <a:pt x="94" y="0"/>
                  </a:lnTo>
                  <a:lnTo>
                    <a:pt x="149" y="14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1" name="Freeform 368"/>
            <p:cNvSpPr>
              <a:spLocks/>
            </p:cNvSpPr>
            <p:nvPr/>
          </p:nvSpPr>
          <p:spPr bwMode="auto">
            <a:xfrm>
              <a:off x="9414201" y="3848785"/>
              <a:ext cx="317733" cy="383838"/>
            </a:xfrm>
            <a:custGeom>
              <a:avLst/>
              <a:gdLst>
                <a:gd name="T0" fmla="*/ 116 w 149"/>
                <a:gd name="T1" fmla="*/ 180 h 180"/>
                <a:gd name="T2" fmla="*/ 0 w 149"/>
                <a:gd name="T3" fmla="*/ 43 h 180"/>
                <a:gd name="T4" fmla="*/ 149 w 149"/>
                <a:gd name="T5" fmla="*/ 0 h 180"/>
                <a:gd name="T6" fmla="*/ 116 w 149"/>
                <a:gd name="T7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80">
                  <a:moveTo>
                    <a:pt x="116" y="180"/>
                  </a:moveTo>
                  <a:lnTo>
                    <a:pt x="0" y="43"/>
                  </a:lnTo>
                  <a:lnTo>
                    <a:pt x="149" y="0"/>
                  </a:lnTo>
                  <a:lnTo>
                    <a:pt x="116" y="18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2" name="Freeform 369"/>
            <p:cNvSpPr>
              <a:spLocks/>
            </p:cNvSpPr>
            <p:nvPr/>
          </p:nvSpPr>
          <p:spPr bwMode="auto">
            <a:xfrm>
              <a:off x="9414201" y="3940480"/>
              <a:ext cx="247362" cy="403031"/>
            </a:xfrm>
            <a:custGeom>
              <a:avLst/>
              <a:gdLst>
                <a:gd name="T0" fmla="*/ 19 w 116"/>
                <a:gd name="T1" fmla="*/ 189 h 189"/>
                <a:gd name="T2" fmla="*/ 0 w 116"/>
                <a:gd name="T3" fmla="*/ 0 h 189"/>
                <a:gd name="T4" fmla="*/ 116 w 116"/>
                <a:gd name="T5" fmla="*/ 137 h 189"/>
                <a:gd name="T6" fmla="*/ 19 w 116"/>
                <a:gd name="T7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89">
                  <a:moveTo>
                    <a:pt x="19" y="189"/>
                  </a:moveTo>
                  <a:lnTo>
                    <a:pt x="0" y="0"/>
                  </a:lnTo>
                  <a:lnTo>
                    <a:pt x="116" y="137"/>
                  </a:lnTo>
                  <a:lnTo>
                    <a:pt x="19" y="18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3" name="Freeform 370"/>
            <p:cNvSpPr>
              <a:spLocks/>
            </p:cNvSpPr>
            <p:nvPr/>
          </p:nvSpPr>
          <p:spPr bwMode="auto">
            <a:xfrm>
              <a:off x="9122057" y="4177180"/>
              <a:ext cx="332660" cy="373177"/>
            </a:xfrm>
            <a:custGeom>
              <a:avLst/>
              <a:gdLst>
                <a:gd name="T0" fmla="*/ 54 w 156"/>
                <a:gd name="T1" fmla="*/ 175 h 175"/>
                <a:gd name="T2" fmla="*/ 0 w 156"/>
                <a:gd name="T3" fmla="*/ 0 h 175"/>
                <a:gd name="T4" fmla="*/ 156 w 156"/>
                <a:gd name="T5" fmla="*/ 78 h 175"/>
                <a:gd name="T6" fmla="*/ 54 w 156"/>
                <a:gd name="T7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75">
                  <a:moveTo>
                    <a:pt x="54" y="175"/>
                  </a:moveTo>
                  <a:lnTo>
                    <a:pt x="0" y="0"/>
                  </a:lnTo>
                  <a:lnTo>
                    <a:pt x="156" y="78"/>
                  </a:lnTo>
                  <a:lnTo>
                    <a:pt x="54" y="17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4" name="Freeform 371"/>
            <p:cNvSpPr>
              <a:spLocks/>
            </p:cNvSpPr>
            <p:nvPr/>
          </p:nvSpPr>
          <p:spPr bwMode="auto">
            <a:xfrm>
              <a:off x="9237208" y="4343509"/>
              <a:ext cx="217508" cy="405163"/>
            </a:xfrm>
            <a:custGeom>
              <a:avLst/>
              <a:gdLst>
                <a:gd name="T0" fmla="*/ 102 w 102"/>
                <a:gd name="T1" fmla="*/ 190 h 190"/>
                <a:gd name="T2" fmla="*/ 102 w 102"/>
                <a:gd name="T3" fmla="*/ 0 h 190"/>
                <a:gd name="T4" fmla="*/ 0 w 102"/>
                <a:gd name="T5" fmla="*/ 97 h 190"/>
                <a:gd name="T6" fmla="*/ 102 w 102"/>
                <a:gd name="T7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" h="190">
                  <a:moveTo>
                    <a:pt x="102" y="190"/>
                  </a:moveTo>
                  <a:lnTo>
                    <a:pt x="102" y="0"/>
                  </a:lnTo>
                  <a:lnTo>
                    <a:pt x="0" y="97"/>
                  </a:lnTo>
                  <a:lnTo>
                    <a:pt x="102" y="19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5" name="Freeform 372"/>
            <p:cNvSpPr>
              <a:spLocks/>
            </p:cNvSpPr>
            <p:nvPr/>
          </p:nvSpPr>
          <p:spPr bwMode="auto">
            <a:xfrm>
              <a:off x="9122057" y="3940480"/>
              <a:ext cx="332660" cy="403031"/>
            </a:xfrm>
            <a:custGeom>
              <a:avLst/>
              <a:gdLst>
                <a:gd name="T0" fmla="*/ 137 w 156"/>
                <a:gd name="T1" fmla="*/ 0 h 189"/>
                <a:gd name="T2" fmla="*/ 0 w 156"/>
                <a:gd name="T3" fmla="*/ 111 h 189"/>
                <a:gd name="T4" fmla="*/ 156 w 156"/>
                <a:gd name="T5" fmla="*/ 189 h 189"/>
                <a:gd name="T6" fmla="*/ 137 w 156"/>
                <a:gd name="T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89">
                  <a:moveTo>
                    <a:pt x="137" y="0"/>
                  </a:moveTo>
                  <a:lnTo>
                    <a:pt x="0" y="111"/>
                  </a:lnTo>
                  <a:lnTo>
                    <a:pt x="156" y="189"/>
                  </a:lnTo>
                  <a:lnTo>
                    <a:pt x="137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6" name="Freeform 373"/>
            <p:cNvSpPr>
              <a:spLocks/>
            </p:cNvSpPr>
            <p:nvPr/>
          </p:nvSpPr>
          <p:spPr bwMode="auto">
            <a:xfrm>
              <a:off x="8985581" y="3616350"/>
              <a:ext cx="428620" cy="324130"/>
            </a:xfrm>
            <a:custGeom>
              <a:avLst/>
              <a:gdLst>
                <a:gd name="T0" fmla="*/ 0 w 201"/>
                <a:gd name="T1" fmla="*/ 135 h 152"/>
                <a:gd name="T2" fmla="*/ 104 w 201"/>
                <a:gd name="T3" fmla="*/ 0 h 152"/>
                <a:gd name="T4" fmla="*/ 201 w 201"/>
                <a:gd name="T5" fmla="*/ 152 h 152"/>
                <a:gd name="T6" fmla="*/ 0 w 201"/>
                <a:gd name="T7" fmla="*/ 13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152">
                  <a:moveTo>
                    <a:pt x="0" y="135"/>
                  </a:moveTo>
                  <a:lnTo>
                    <a:pt x="104" y="0"/>
                  </a:lnTo>
                  <a:lnTo>
                    <a:pt x="201" y="152"/>
                  </a:lnTo>
                  <a:lnTo>
                    <a:pt x="0" y="13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7" name="Freeform 374"/>
            <p:cNvSpPr>
              <a:spLocks/>
            </p:cNvSpPr>
            <p:nvPr/>
          </p:nvSpPr>
          <p:spPr bwMode="auto">
            <a:xfrm>
              <a:off x="8827781" y="3575833"/>
              <a:ext cx="379573" cy="328395"/>
            </a:xfrm>
            <a:custGeom>
              <a:avLst/>
              <a:gdLst>
                <a:gd name="T0" fmla="*/ 0 w 178"/>
                <a:gd name="T1" fmla="*/ 0 h 154"/>
                <a:gd name="T2" fmla="*/ 178 w 178"/>
                <a:gd name="T3" fmla="*/ 19 h 154"/>
                <a:gd name="T4" fmla="*/ 74 w 178"/>
                <a:gd name="T5" fmla="*/ 154 h 154"/>
                <a:gd name="T6" fmla="*/ 0 w 178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154">
                  <a:moveTo>
                    <a:pt x="0" y="0"/>
                  </a:moveTo>
                  <a:lnTo>
                    <a:pt x="178" y="19"/>
                  </a:lnTo>
                  <a:lnTo>
                    <a:pt x="74" y="15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8" name="Freeform 375"/>
            <p:cNvSpPr>
              <a:spLocks/>
            </p:cNvSpPr>
            <p:nvPr/>
          </p:nvSpPr>
          <p:spPr bwMode="auto">
            <a:xfrm>
              <a:off x="8985581" y="3904228"/>
              <a:ext cx="428620" cy="272952"/>
            </a:xfrm>
            <a:custGeom>
              <a:avLst/>
              <a:gdLst>
                <a:gd name="T0" fmla="*/ 201 w 201"/>
                <a:gd name="T1" fmla="*/ 17 h 128"/>
                <a:gd name="T2" fmla="*/ 64 w 201"/>
                <a:gd name="T3" fmla="*/ 128 h 128"/>
                <a:gd name="T4" fmla="*/ 0 w 201"/>
                <a:gd name="T5" fmla="*/ 0 h 128"/>
                <a:gd name="T6" fmla="*/ 201 w 201"/>
                <a:gd name="T7" fmla="*/ 1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128">
                  <a:moveTo>
                    <a:pt x="201" y="17"/>
                  </a:moveTo>
                  <a:lnTo>
                    <a:pt x="64" y="128"/>
                  </a:lnTo>
                  <a:lnTo>
                    <a:pt x="0" y="0"/>
                  </a:lnTo>
                  <a:lnTo>
                    <a:pt x="201" y="1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9" name="Freeform 376"/>
            <p:cNvSpPr>
              <a:spLocks/>
            </p:cNvSpPr>
            <p:nvPr/>
          </p:nvSpPr>
          <p:spPr bwMode="auto">
            <a:xfrm>
              <a:off x="8701968" y="4177180"/>
              <a:ext cx="420090" cy="266555"/>
            </a:xfrm>
            <a:custGeom>
              <a:avLst/>
              <a:gdLst>
                <a:gd name="T0" fmla="*/ 88 w 197"/>
                <a:gd name="T1" fmla="*/ 125 h 125"/>
                <a:gd name="T2" fmla="*/ 197 w 197"/>
                <a:gd name="T3" fmla="*/ 0 h 125"/>
                <a:gd name="T4" fmla="*/ 0 w 197"/>
                <a:gd name="T5" fmla="*/ 26 h 125"/>
                <a:gd name="T6" fmla="*/ 88 w 197"/>
                <a:gd name="T7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7" h="125">
                  <a:moveTo>
                    <a:pt x="88" y="125"/>
                  </a:moveTo>
                  <a:lnTo>
                    <a:pt x="197" y="0"/>
                  </a:lnTo>
                  <a:lnTo>
                    <a:pt x="0" y="26"/>
                  </a:lnTo>
                  <a:lnTo>
                    <a:pt x="88" y="12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0" name="Freeform 377"/>
            <p:cNvSpPr>
              <a:spLocks/>
            </p:cNvSpPr>
            <p:nvPr/>
          </p:nvSpPr>
          <p:spPr bwMode="auto">
            <a:xfrm>
              <a:off x="8701968" y="4232623"/>
              <a:ext cx="187654" cy="428620"/>
            </a:xfrm>
            <a:custGeom>
              <a:avLst/>
              <a:gdLst>
                <a:gd name="T0" fmla="*/ 50 w 88"/>
                <a:gd name="T1" fmla="*/ 201 h 201"/>
                <a:gd name="T2" fmla="*/ 0 w 88"/>
                <a:gd name="T3" fmla="*/ 0 h 201"/>
                <a:gd name="T4" fmla="*/ 88 w 88"/>
                <a:gd name="T5" fmla="*/ 99 h 201"/>
                <a:gd name="T6" fmla="*/ 50 w 88"/>
                <a:gd name="T7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201">
                  <a:moveTo>
                    <a:pt x="50" y="201"/>
                  </a:moveTo>
                  <a:lnTo>
                    <a:pt x="0" y="0"/>
                  </a:lnTo>
                  <a:lnTo>
                    <a:pt x="88" y="99"/>
                  </a:lnTo>
                  <a:lnTo>
                    <a:pt x="50" y="20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1" name="Freeform 378"/>
            <p:cNvSpPr>
              <a:spLocks/>
            </p:cNvSpPr>
            <p:nvPr/>
          </p:nvSpPr>
          <p:spPr bwMode="auto">
            <a:xfrm>
              <a:off x="8701968" y="3904228"/>
              <a:ext cx="420090" cy="328395"/>
            </a:xfrm>
            <a:custGeom>
              <a:avLst/>
              <a:gdLst>
                <a:gd name="T0" fmla="*/ 133 w 197"/>
                <a:gd name="T1" fmla="*/ 0 h 154"/>
                <a:gd name="T2" fmla="*/ 0 w 197"/>
                <a:gd name="T3" fmla="*/ 154 h 154"/>
                <a:gd name="T4" fmla="*/ 197 w 197"/>
                <a:gd name="T5" fmla="*/ 128 h 154"/>
                <a:gd name="T6" fmla="*/ 133 w 197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7" h="154">
                  <a:moveTo>
                    <a:pt x="133" y="0"/>
                  </a:moveTo>
                  <a:lnTo>
                    <a:pt x="0" y="154"/>
                  </a:lnTo>
                  <a:lnTo>
                    <a:pt x="197" y="128"/>
                  </a:lnTo>
                  <a:lnTo>
                    <a:pt x="133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2" name="Freeform 379"/>
            <p:cNvSpPr>
              <a:spLocks/>
            </p:cNvSpPr>
            <p:nvPr/>
          </p:nvSpPr>
          <p:spPr bwMode="auto">
            <a:xfrm>
              <a:off x="8582552" y="3575833"/>
              <a:ext cx="403031" cy="328395"/>
            </a:xfrm>
            <a:custGeom>
              <a:avLst/>
              <a:gdLst>
                <a:gd name="T0" fmla="*/ 0 w 189"/>
                <a:gd name="T1" fmla="*/ 76 h 154"/>
                <a:gd name="T2" fmla="*/ 189 w 189"/>
                <a:gd name="T3" fmla="*/ 154 h 154"/>
                <a:gd name="T4" fmla="*/ 115 w 189"/>
                <a:gd name="T5" fmla="*/ 0 h 154"/>
                <a:gd name="T6" fmla="*/ 0 w 189"/>
                <a:gd name="T7" fmla="*/ 7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9" h="154">
                  <a:moveTo>
                    <a:pt x="0" y="76"/>
                  </a:moveTo>
                  <a:lnTo>
                    <a:pt x="189" y="154"/>
                  </a:lnTo>
                  <a:lnTo>
                    <a:pt x="115" y="0"/>
                  </a:lnTo>
                  <a:lnTo>
                    <a:pt x="0" y="7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3" name="Freeform 380"/>
            <p:cNvSpPr>
              <a:spLocks/>
            </p:cNvSpPr>
            <p:nvPr/>
          </p:nvSpPr>
          <p:spPr bwMode="auto">
            <a:xfrm>
              <a:off x="8495121" y="3904228"/>
              <a:ext cx="490460" cy="328395"/>
            </a:xfrm>
            <a:custGeom>
              <a:avLst/>
              <a:gdLst>
                <a:gd name="T0" fmla="*/ 0 w 230"/>
                <a:gd name="T1" fmla="*/ 111 h 154"/>
                <a:gd name="T2" fmla="*/ 97 w 230"/>
                <a:gd name="T3" fmla="*/ 154 h 154"/>
                <a:gd name="T4" fmla="*/ 230 w 230"/>
                <a:gd name="T5" fmla="*/ 0 h 154"/>
                <a:gd name="T6" fmla="*/ 0 w 230"/>
                <a:gd name="T7" fmla="*/ 111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154">
                  <a:moveTo>
                    <a:pt x="0" y="111"/>
                  </a:moveTo>
                  <a:lnTo>
                    <a:pt x="97" y="154"/>
                  </a:lnTo>
                  <a:lnTo>
                    <a:pt x="230" y="0"/>
                  </a:lnTo>
                  <a:lnTo>
                    <a:pt x="0" y="11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4" name="Freeform 381"/>
            <p:cNvSpPr>
              <a:spLocks/>
            </p:cNvSpPr>
            <p:nvPr/>
          </p:nvSpPr>
          <p:spPr bwMode="auto">
            <a:xfrm>
              <a:off x="8495121" y="3737898"/>
              <a:ext cx="490460" cy="403031"/>
            </a:xfrm>
            <a:custGeom>
              <a:avLst/>
              <a:gdLst>
                <a:gd name="T0" fmla="*/ 41 w 230"/>
                <a:gd name="T1" fmla="*/ 0 h 189"/>
                <a:gd name="T2" fmla="*/ 0 w 230"/>
                <a:gd name="T3" fmla="*/ 189 h 189"/>
                <a:gd name="T4" fmla="*/ 230 w 230"/>
                <a:gd name="T5" fmla="*/ 78 h 189"/>
                <a:gd name="T6" fmla="*/ 41 w 230"/>
                <a:gd name="T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189">
                  <a:moveTo>
                    <a:pt x="41" y="0"/>
                  </a:moveTo>
                  <a:lnTo>
                    <a:pt x="0" y="189"/>
                  </a:lnTo>
                  <a:lnTo>
                    <a:pt x="230" y="78"/>
                  </a:lnTo>
                  <a:lnTo>
                    <a:pt x="4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5" name="Freeform 382"/>
            <p:cNvSpPr>
              <a:spLocks/>
            </p:cNvSpPr>
            <p:nvPr/>
          </p:nvSpPr>
          <p:spPr bwMode="auto">
            <a:xfrm>
              <a:off x="8889622" y="2611973"/>
              <a:ext cx="413692" cy="490460"/>
            </a:xfrm>
            <a:custGeom>
              <a:avLst/>
              <a:gdLst>
                <a:gd name="T0" fmla="*/ 0 w 194"/>
                <a:gd name="T1" fmla="*/ 0 h 230"/>
                <a:gd name="T2" fmla="*/ 45 w 194"/>
                <a:gd name="T3" fmla="*/ 230 h 230"/>
                <a:gd name="T4" fmla="*/ 194 w 194"/>
                <a:gd name="T5" fmla="*/ 50 h 230"/>
                <a:gd name="T6" fmla="*/ 0 w 194"/>
                <a:gd name="T7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230">
                  <a:moveTo>
                    <a:pt x="0" y="0"/>
                  </a:moveTo>
                  <a:lnTo>
                    <a:pt x="45" y="230"/>
                  </a:lnTo>
                  <a:lnTo>
                    <a:pt x="194" y="5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6" name="Freeform 383"/>
            <p:cNvSpPr>
              <a:spLocks/>
            </p:cNvSpPr>
            <p:nvPr/>
          </p:nvSpPr>
          <p:spPr bwMode="auto">
            <a:xfrm>
              <a:off x="8582552" y="2611973"/>
              <a:ext cx="403031" cy="490460"/>
            </a:xfrm>
            <a:custGeom>
              <a:avLst/>
              <a:gdLst>
                <a:gd name="T0" fmla="*/ 0 w 189"/>
                <a:gd name="T1" fmla="*/ 133 h 230"/>
                <a:gd name="T2" fmla="*/ 189 w 189"/>
                <a:gd name="T3" fmla="*/ 230 h 230"/>
                <a:gd name="T4" fmla="*/ 144 w 189"/>
                <a:gd name="T5" fmla="*/ 0 h 230"/>
                <a:gd name="T6" fmla="*/ 0 w 189"/>
                <a:gd name="T7" fmla="*/ 13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9" h="230">
                  <a:moveTo>
                    <a:pt x="0" y="133"/>
                  </a:moveTo>
                  <a:lnTo>
                    <a:pt x="189" y="230"/>
                  </a:lnTo>
                  <a:lnTo>
                    <a:pt x="144" y="0"/>
                  </a:lnTo>
                  <a:lnTo>
                    <a:pt x="0" y="13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7" name="Freeform 384"/>
            <p:cNvSpPr>
              <a:spLocks/>
            </p:cNvSpPr>
            <p:nvPr/>
          </p:nvSpPr>
          <p:spPr bwMode="auto">
            <a:xfrm>
              <a:off x="8582552" y="2560794"/>
              <a:ext cx="307070" cy="334793"/>
            </a:xfrm>
            <a:custGeom>
              <a:avLst/>
              <a:gdLst>
                <a:gd name="T0" fmla="*/ 23 w 144"/>
                <a:gd name="T1" fmla="*/ 0 h 157"/>
                <a:gd name="T2" fmla="*/ 0 w 144"/>
                <a:gd name="T3" fmla="*/ 157 h 157"/>
                <a:gd name="T4" fmla="*/ 144 w 144"/>
                <a:gd name="T5" fmla="*/ 24 h 157"/>
                <a:gd name="T6" fmla="*/ 23 w 144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57">
                  <a:moveTo>
                    <a:pt x="23" y="0"/>
                  </a:moveTo>
                  <a:lnTo>
                    <a:pt x="0" y="157"/>
                  </a:lnTo>
                  <a:lnTo>
                    <a:pt x="144" y="24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8" name="Freeform 385"/>
            <p:cNvSpPr>
              <a:spLocks/>
            </p:cNvSpPr>
            <p:nvPr/>
          </p:nvSpPr>
          <p:spPr bwMode="auto">
            <a:xfrm>
              <a:off x="8298937" y="2560794"/>
              <a:ext cx="332660" cy="334793"/>
            </a:xfrm>
            <a:custGeom>
              <a:avLst/>
              <a:gdLst>
                <a:gd name="T0" fmla="*/ 0 w 156"/>
                <a:gd name="T1" fmla="*/ 93 h 157"/>
                <a:gd name="T2" fmla="*/ 156 w 156"/>
                <a:gd name="T3" fmla="*/ 0 h 157"/>
                <a:gd name="T4" fmla="*/ 133 w 156"/>
                <a:gd name="T5" fmla="*/ 157 h 157"/>
                <a:gd name="T6" fmla="*/ 0 w 156"/>
                <a:gd name="T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57">
                  <a:moveTo>
                    <a:pt x="0" y="93"/>
                  </a:moveTo>
                  <a:lnTo>
                    <a:pt x="156" y="0"/>
                  </a:lnTo>
                  <a:lnTo>
                    <a:pt x="133" y="157"/>
                  </a:lnTo>
                  <a:lnTo>
                    <a:pt x="0" y="9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9" name="Freeform 386"/>
            <p:cNvSpPr>
              <a:spLocks/>
            </p:cNvSpPr>
            <p:nvPr/>
          </p:nvSpPr>
          <p:spPr bwMode="auto">
            <a:xfrm>
              <a:off x="8495121" y="3102433"/>
              <a:ext cx="490460" cy="473400"/>
            </a:xfrm>
            <a:custGeom>
              <a:avLst/>
              <a:gdLst>
                <a:gd name="T0" fmla="*/ 156 w 230"/>
                <a:gd name="T1" fmla="*/ 222 h 222"/>
                <a:gd name="T2" fmla="*/ 0 w 230"/>
                <a:gd name="T3" fmla="*/ 125 h 222"/>
                <a:gd name="T4" fmla="*/ 230 w 230"/>
                <a:gd name="T5" fmla="*/ 0 h 222"/>
                <a:gd name="T6" fmla="*/ 156 w 230"/>
                <a:gd name="T7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222">
                  <a:moveTo>
                    <a:pt x="156" y="222"/>
                  </a:moveTo>
                  <a:lnTo>
                    <a:pt x="0" y="125"/>
                  </a:lnTo>
                  <a:lnTo>
                    <a:pt x="230" y="0"/>
                  </a:lnTo>
                  <a:lnTo>
                    <a:pt x="156" y="22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0" name="Freeform 387"/>
            <p:cNvSpPr>
              <a:spLocks/>
            </p:cNvSpPr>
            <p:nvPr/>
          </p:nvSpPr>
          <p:spPr bwMode="auto">
            <a:xfrm>
              <a:off x="8343719" y="2895587"/>
              <a:ext cx="641863" cy="226038"/>
            </a:xfrm>
            <a:custGeom>
              <a:avLst/>
              <a:gdLst>
                <a:gd name="T0" fmla="*/ 112 w 301"/>
                <a:gd name="T1" fmla="*/ 0 h 106"/>
                <a:gd name="T2" fmla="*/ 0 w 301"/>
                <a:gd name="T3" fmla="*/ 106 h 106"/>
                <a:gd name="T4" fmla="*/ 301 w 301"/>
                <a:gd name="T5" fmla="*/ 97 h 106"/>
                <a:gd name="T6" fmla="*/ 112 w 301"/>
                <a:gd name="T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1" h="106">
                  <a:moveTo>
                    <a:pt x="112" y="0"/>
                  </a:moveTo>
                  <a:lnTo>
                    <a:pt x="0" y="106"/>
                  </a:lnTo>
                  <a:lnTo>
                    <a:pt x="301" y="97"/>
                  </a:lnTo>
                  <a:lnTo>
                    <a:pt x="112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1" name="Freeform 388"/>
            <p:cNvSpPr>
              <a:spLocks/>
            </p:cNvSpPr>
            <p:nvPr/>
          </p:nvSpPr>
          <p:spPr bwMode="auto">
            <a:xfrm>
              <a:off x="8495121" y="3368988"/>
              <a:ext cx="332660" cy="368912"/>
            </a:xfrm>
            <a:custGeom>
              <a:avLst/>
              <a:gdLst>
                <a:gd name="T0" fmla="*/ 0 w 156"/>
                <a:gd name="T1" fmla="*/ 0 h 173"/>
                <a:gd name="T2" fmla="*/ 41 w 156"/>
                <a:gd name="T3" fmla="*/ 173 h 173"/>
                <a:gd name="T4" fmla="*/ 156 w 156"/>
                <a:gd name="T5" fmla="*/ 97 h 173"/>
                <a:gd name="T6" fmla="*/ 0 w 156"/>
                <a:gd name="T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73">
                  <a:moveTo>
                    <a:pt x="0" y="0"/>
                  </a:moveTo>
                  <a:lnTo>
                    <a:pt x="41" y="173"/>
                  </a:lnTo>
                  <a:lnTo>
                    <a:pt x="156" y="9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2" name="Freeform 389"/>
            <p:cNvSpPr>
              <a:spLocks/>
            </p:cNvSpPr>
            <p:nvPr/>
          </p:nvSpPr>
          <p:spPr bwMode="auto">
            <a:xfrm>
              <a:off x="8343719" y="3102433"/>
              <a:ext cx="641863" cy="266555"/>
            </a:xfrm>
            <a:custGeom>
              <a:avLst/>
              <a:gdLst>
                <a:gd name="T0" fmla="*/ 0 w 301"/>
                <a:gd name="T1" fmla="*/ 9 h 125"/>
                <a:gd name="T2" fmla="*/ 71 w 301"/>
                <a:gd name="T3" fmla="*/ 125 h 125"/>
                <a:gd name="T4" fmla="*/ 301 w 301"/>
                <a:gd name="T5" fmla="*/ 0 h 125"/>
                <a:gd name="T6" fmla="*/ 0 w 301"/>
                <a:gd name="T7" fmla="*/ 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1" h="125">
                  <a:moveTo>
                    <a:pt x="0" y="9"/>
                  </a:moveTo>
                  <a:lnTo>
                    <a:pt x="71" y="125"/>
                  </a:lnTo>
                  <a:lnTo>
                    <a:pt x="30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3" name="Freeform 390"/>
            <p:cNvSpPr>
              <a:spLocks/>
            </p:cNvSpPr>
            <p:nvPr/>
          </p:nvSpPr>
          <p:spPr bwMode="auto">
            <a:xfrm>
              <a:off x="8173125" y="3368988"/>
              <a:ext cx="409427" cy="368912"/>
            </a:xfrm>
            <a:custGeom>
              <a:avLst/>
              <a:gdLst>
                <a:gd name="T0" fmla="*/ 0 w 192"/>
                <a:gd name="T1" fmla="*/ 116 h 173"/>
                <a:gd name="T2" fmla="*/ 151 w 192"/>
                <a:gd name="T3" fmla="*/ 0 h 173"/>
                <a:gd name="T4" fmla="*/ 192 w 192"/>
                <a:gd name="T5" fmla="*/ 173 h 173"/>
                <a:gd name="T6" fmla="*/ 0 w 192"/>
                <a:gd name="T7" fmla="*/ 116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73">
                  <a:moveTo>
                    <a:pt x="0" y="116"/>
                  </a:moveTo>
                  <a:lnTo>
                    <a:pt x="151" y="0"/>
                  </a:lnTo>
                  <a:lnTo>
                    <a:pt x="192" y="173"/>
                  </a:lnTo>
                  <a:lnTo>
                    <a:pt x="0" y="11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4" name="Freeform 391"/>
            <p:cNvSpPr>
              <a:spLocks/>
            </p:cNvSpPr>
            <p:nvPr/>
          </p:nvSpPr>
          <p:spPr bwMode="auto">
            <a:xfrm>
              <a:off x="8173125" y="3616350"/>
              <a:ext cx="409427" cy="287879"/>
            </a:xfrm>
            <a:custGeom>
              <a:avLst/>
              <a:gdLst>
                <a:gd name="T0" fmla="*/ 26 w 192"/>
                <a:gd name="T1" fmla="*/ 135 h 135"/>
                <a:gd name="T2" fmla="*/ 192 w 192"/>
                <a:gd name="T3" fmla="*/ 57 h 135"/>
                <a:gd name="T4" fmla="*/ 0 w 192"/>
                <a:gd name="T5" fmla="*/ 0 h 135"/>
                <a:gd name="T6" fmla="*/ 26 w 192"/>
                <a:gd name="T7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35">
                  <a:moveTo>
                    <a:pt x="26" y="135"/>
                  </a:moveTo>
                  <a:lnTo>
                    <a:pt x="192" y="57"/>
                  </a:lnTo>
                  <a:lnTo>
                    <a:pt x="0" y="0"/>
                  </a:lnTo>
                  <a:lnTo>
                    <a:pt x="26" y="13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5" name="Freeform 392"/>
            <p:cNvSpPr>
              <a:spLocks/>
            </p:cNvSpPr>
            <p:nvPr/>
          </p:nvSpPr>
          <p:spPr bwMode="auto">
            <a:xfrm>
              <a:off x="8228568" y="3737898"/>
              <a:ext cx="353984" cy="403031"/>
            </a:xfrm>
            <a:custGeom>
              <a:avLst/>
              <a:gdLst>
                <a:gd name="T0" fmla="*/ 125 w 166"/>
                <a:gd name="T1" fmla="*/ 189 h 189"/>
                <a:gd name="T2" fmla="*/ 0 w 166"/>
                <a:gd name="T3" fmla="*/ 78 h 189"/>
                <a:gd name="T4" fmla="*/ 166 w 166"/>
                <a:gd name="T5" fmla="*/ 0 h 189"/>
                <a:gd name="T6" fmla="*/ 125 w 166"/>
                <a:gd name="T7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89">
                  <a:moveTo>
                    <a:pt x="125" y="189"/>
                  </a:moveTo>
                  <a:lnTo>
                    <a:pt x="0" y="78"/>
                  </a:lnTo>
                  <a:lnTo>
                    <a:pt x="166" y="0"/>
                  </a:lnTo>
                  <a:lnTo>
                    <a:pt x="125" y="18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6" name="Freeform 393"/>
            <p:cNvSpPr>
              <a:spLocks/>
            </p:cNvSpPr>
            <p:nvPr/>
          </p:nvSpPr>
          <p:spPr bwMode="auto">
            <a:xfrm>
              <a:off x="8072899" y="3121625"/>
              <a:ext cx="422222" cy="247362"/>
            </a:xfrm>
            <a:custGeom>
              <a:avLst/>
              <a:gdLst>
                <a:gd name="T0" fmla="*/ 0 w 198"/>
                <a:gd name="T1" fmla="*/ 97 h 116"/>
                <a:gd name="T2" fmla="*/ 198 w 198"/>
                <a:gd name="T3" fmla="*/ 116 h 116"/>
                <a:gd name="T4" fmla="*/ 127 w 198"/>
                <a:gd name="T5" fmla="*/ 0 h 116"/>
                <a:gd name="T6" fmla="*/ 0 w 198"/>
                <a:gd name="T7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" h="116">
                  <a:moveTo>
                    <a:pt x="0" y="97"/>
                  </a:moveTo>
                  <a:lnTo>
                    <a:pt x="198" y="116"/>
                  </a:lnTo>
                  <a:lnTo>
                    <a:pt x="127" y="0"/>
                  </a:lnTo>
                  <a:lnTo>
                    <a:pt x="0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7" name="Freeform 394"/>
            <p:cNvSpPr>
              <a:spLocks/>
            </p:cNvSpPr>
            <p:nvPr/>
          </p:nvSpPr>
          <p:spPr bwMode="auto">
            <a:xfrm>
              <a:off x="8072899" y="3328471"/>
              <a:ext cx="422222" cy="287879"/>
            </a:xfrm>
            <a:custGeom>
              <a:avLst/>
              <a:gdLst>
                <a:gd name="T0" fmla="*/ 47 w 198"/>
                <a:gd name="T1" fmla="*/ 135 h 135"/>
                <a:gd name="T2" fmla="*/ 0 w 198"/>
                <a:gd name="T3" fmla="*/ 0 h 135"/>
                <a:gd name="T4" fmla="*/ 198 w 198"/>
                <a:gd name="T5" fmla="*/ 19 h 135"/>
                <a:gd name="T6" fmla="*/ 47 w 198"/>
                <a:gd name="T7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" h="135">
                  <a:moveTo>
                    <a:pt x="47" y="135"/>
                  </a:moveTo>
                  <a:lnTo>
                    <a:pt x="0" y="0"/>
                  </a:lnTo>
                  <a:lnTo>
                    <a:pt x="198" y="19"/>
                  </a:lnTo>
                  <a:lnTo>
                    <a:pt x="47" y="13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8" name="Freeform 395"/>
            <p:cNvSpPr>
              <a:spLocks/>
            </p:cNvSpPr>
            <p:nvPr/>
          </p:nvSpPr>
          <p:spPr bwMode="auto">
            <a:xfrm>
              <a:off x="8117681" y="3904228"/>
              <a:ext cx="377441" cy="236701"/>
            </a:xfrm>
            <a:custGeom>
              <a:avLst/>
              <a:gdLst>
                <a:gd name="T0" fmla="*/ 0 w 177"/>
                <a:gd name="T1" fmla="*/ 97 h 111"/>
                <a:gd name="T2" fmla="*/ 52 w 177"/>
                <a:gd name="T3" fmla="*/ 0 h 111"/>
                <a:gd name="T4" fmla="*/ 177 w 177"/>
                <a:gd name="T5" fmla="*/ 111 h 111"/>
                <a:gd name="T6" fmla="*/ 0 w 177"/>
                <a:gd name="T7" fmla="*/ 9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7" h="111">
                  <a:moveTo>
                    <a:pt x="0" y="97"/>
                  </a:moveTo>
                  <a:lnTo>
                    <a:pt x="52" y="0"/>
                  </a:lnTo>
                  <a:lnTo>
                    <a:pt x="177" y="111"/>
                  </a:lnTo>
                  <a:lnTo>
                    <a:pt x="0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9" name="Freeform 396"/>
            <p:cNvSpPr>
              <a:spLocks/>
            </p:cNvSpPr>
            <p:nvPr/>
          </p:nvSpPr>
          <p:spPr bwMode="auto">
            <a:xfrm>
              <a:off x="7970543" y="4111075"/>
              <a:ext cx="409427" cy="358249"/>
            </a:xfrm>
            <a:custGeom>
              <a:avLst/>
              <a:gdLst>
                <a:gd name="T0" fmla="*/ 192 w 192"/>
                <a:gd name="T1" fmla="*/ 81 h 168"/>
                <a:gd name="T2" fmla="*/ 0 w 192"/>
                <a:gd name="T3" fmla="*/ 168 h 168"/>
                <a:gd name="T4" fmla="*/ 69 w 192"/>
                <a:gd name="T5" fmla="*/ 0 h 168"/>
                <a:gd name="T6" fmla="*/ 192 w 192"/>
                <a:gd name="T7" fmla="*/ 81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68">
                  <a:moveTo>
                    <a:pt x="192" y="81"/>
                  </a:moveTo>
                  <a:lnTo>
                    <a:pt x="0" y="168"/>
                  </a:lnTo>
                  <a:lnTo>
                    <a:pt x="69" y="0"/>
                  </a:lnTo>
                  <a:lnTo>
                    <a:pt x="192" y="8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0" name="Freeform 397"/>
            <p:cNvSpPr>
              <a:spLocks/>
            </p:cNvSpPr>
            <p:nvPr/>
          </p:nvSpPr>
          <p:spPr bwMode="auto">
            <a:xfrm>
              <a:off x="7778624" y="4066293"/>
              <a:ext cx="339058" cy="403031"/>
            </a:xfrm>
            <a:custGeom>
              <a:avLst/>
              <a:gdLst>
                <a:gd name="T0" fmla="*/ 0 w 159"/>
                <a:gd name="T1" fmla="*/ 0 h 189"/>
                <a:gd name="T2" fmla="*/ 90 w 159"/>
                <a:gd name="T3" fmla="*/ 189 h 189"/>
                <a:gd name="T4" fmla="*/ 159 w 159"/>
                <a:gd name="T5" fmla="*/ 21 h 189"/>
                <a:gd name="T6" fmla="*/ 0 w 159"/>
                <a:gd name="T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89">
                  <a:moveTo>
                    <a:pt x="0" y="0"/>
                  </a:moveTo>
                  <a:lnTo>
                    <a:pt x="90" y="189"/>
                  </a:lnTo>
                  <a:lnTo>
                    <a:pt x="159" y="2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1" name="Freeform 398"/>
            <p:cNvSpPr>
              <a:spLocks/>
            </p:cNvSpPr>
            <p:nvPr/>
          </p:nvSpPr>
          <p:spPr bwMode="auto">
            <a:xfrm>
              <a:off x="7895908" y="3727237"/>
              <a:ext cx="332660" cy="383838"/>
            </a:xfrm>
            <a:custGeom>
              <a:avLst/>
              <a:gdLst>
                <a:gd name="T0" fmla="*/ 0 w 156"/>
                <a:gd name="T1" fmla="*/ 0 h 180"/>
                <a:gd name="T2" fmla="*/ 104 w 156"/>
                <a:gd name="T3" fmla="*/ 180 h 180"/>
                <a:gd name="T4" fmla="*/ 156 w 156"/>
                <a:gd name="T5" fmla="*/ 83 h 180"/>
                <a:gd name="T6" fmla="*/ 0 w 156"/>
                <a:gd name="T7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80">
                  <a:moveTo>
                    <a:pt x="0" y="0"/>
                  </a:moveTo>
                  <a:lnTo>
                    <a:pt x="104" y="180"/>
                  </a:lnTo>
                  <a:lnTo>
                    <a:pt x="156" y="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2" name="Freeform 399"/>
            <p:cNvSpPr>
              <a:spLocks/>
            </p:cNvSpPr>
            <p:nvPr/>
          </p:nvSpPr>
          <p:spPr bwMode="auto">
            <a:xfrm>
              <a:off x="7895908" y="3616350"/>
              <a:ext cx="332660" cy="287879"/>
            </a:xfrm>
            <a:custGeom>
              <a:avLst/>
              <a:gdLst>
                <a:gd name="T0" fmla="*/ 130 w 156"/>
                <a:gd name="T1" fmla="*/ 0 h 135"/>
                <a:gd name="T2" fmla="*/ 156 w 156"/>
                <a:gd name="T3" fmla="*/ 135 h 135"/>
                <a:gd name="T4" fmla="*/ 0 w 156"/>
                <a:gd name="T5" fmla="*/ 52 h 135"/>
                <a:gd name="T6" fmla="*/ 130 w 156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35">
                  <a:moveTo>
                    <a:pt x="130" y="0"/>
                  </a:moveTo>
                  <a:lnTo>
                    <a:pt x="156" y="135"/>
                  </a:lnTo>
                  <a:lnTo>
                    <a:pt x="0" y="52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3" name="Freeform 400"/>
            <p:cNvSpPr>
              <a:spLocks/>
            </p:cNvSpPr>
            <p:nvPr/>
          </p:nvSpPr>
          <p:spPr bwMode="auto">
            <a:xfrm>
              <a:off x="7778624" y="3727237"/>
              <a:ext cx="339058" cy="383838"/>
            </a:xfrm>
            <a:custGeom>
              <a:avLst/>
              <a:gdLst>
                <a:gd name="T0" fmla="*/ 159 w 159"/>
                <a:gd name="T1" fmla="*/ 180 h 180"/>
                <a:gd name="T2" fmla="*/ 0 w 159"/>
                <a:gd name="T3" fmla="*/ 159 h 180"/>
                <a:gd name="T4" fmla="*/ 55 w 159"/>
                <a:gd name="T5" fmla="*/ 0 h 180"/>
                <a:gd name="T6" fmla="*/ 159 w 159"/>
                <a:gd name="T7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80">
                  <a:moveTo>
                    <a:pt x="159" y="180"/>
                  </a:moveTo>
                  <a:lnTo>
                    <a:pt x="0" y="159"/>
                  </a:lnTo>
                  <a:lnTo>
                    <a:pt x="55" y="0"/>
                  </a:lnTo>
                  <a:lnTo>
                    <a:pt x="159" y="18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4" name="Freeform 401"/>
            <p:cNvSpPr>
              <a:spLocks/>
            </p:cNvSpPr>
            <p:nvPr/>
          </p:nvSpPr>
          <p:spPr bwMode="auto">
            <a:xfrm>
              <a:off x="7648546" y="3727237"/>
              <a:ext cx="247362" cy="339058"/>
            </a:xfrm>
            <a:custGeom>
              <a:avLst/>
              <a:gdLst>
                <a:gd name="T0" fmla="*/ 0 w 116"/>
                <a:gd name="T1" fmla="*/ 0 h 159"/>
                <a:gd name="T2" fmla="*/ 61 w 116"/>
                <a:gd name="T3" fmla="*/ 159 h 159"/>
                <a:gd name="T4" fmla="*/ 116 w 116"/>
                <a:gd name="T5" fmla="*/ 0 h 159"/>
                <a:gd name="T6" fmla="*/ 0 w 116"/>
                <a:gd name="T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59">
                  <a:moveTo>
                    <a:pt x="0" y="0"/>
                  </a:moveTo>
                  <a:lnTo>
                    <a:pt x="61" y="159"/>
                  </a:lnTo>
                  <a:lnTo>
                    <a:pt x="1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5" name="Freeform 402"/>
            <p:cNvSpPr>
              <a:spLocks/>
            </p:cNvSpPr>
            <p:nvPr/>
          </p:nvSpPr>
          <p:spPr bwMode="auto">
            <a:xfrm>
              <a:off x="7834067" y="3328471"/>
              <a:ext cx="339058" cy="287879"/>
            </a:xfrm>
            <a:custGeom>
              <a:avLst/>
              <a:gdLst>
                <a:gd name="T0" fmla="*/ 0 w 159"/>
                <a:gd name="T1" fmla="*/ 36 h 135"/>
                <a:gd name="T2" fmla="*/ 159 w 159"/>
                <a:gd name="T3" fmla="*/ 135 h 135"/>
                <a:gd name="T4" fmla="*/ 112 w 159"/>
                <a:gd name="T5" fmla="*/ 0 h 135"/>
                <a:gd name="T6" fmla="*/ 0 w 159"/>
                <a:gd name="T7" fmla="*/ 3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35">
                  <a:moveTo>
                    <a:pt x="0" y="36"/>
                  </a:moveTo>
                  <a:lnTo>
                    <a:pt x="159" y="135"/>
                  </a:lnTo>
                  <a:lnTo>
                    <a:pt x="112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6" name="Freeform 403"/>
            <p:cNvSpPr>
              <a:spLocks/>
            </p:cNvSpPr>
            <p:nvPr/>
          </p:nvSpPr>
          <p:spPr bwMode="auto">
            <a:xfrm>
              <a:off x="7834067" y="3405238"/>
              <a:ext cx="339058" cy="321998"/>
            </a:xfrm>
            <a:custGeom>
              <a:avLst/>
              <a:gdLst>
                <a:gd name="T0" fmla="*/ 29 w 159"/>
                <a:gd name="T1" fmla="*/ 151 h 151"/>
                <a:gd name="T2" fmla="*/ 159 w 159"/>
                <a:gd name="T3" fmla="*/ 99 h 151"/>
                <a:gd name="T4" fmla="*/ 0 w 159"/>
                <a:gd name="T5" fmla="*/ 0 h 151"/>
                <a:gd name="T6" fmla="*/ 29 w 159"/>
                <a:gd name="T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1">
                  <a:moveTo>
                    <a:pt x="29" y="151"/>
                  </a:moveTo>
                  <a:lnTo>
                    <a:pt x="159" y="99"/>
                  </a:lnTo>
                  <a:lnTo>
                    <a:pt x="0" y="0"/>
                  </a:lnTo>
                  <a:lnTo>
                    <a:pt x="29" y="15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7" name="Freeform 404"/>
            <p:cNvSpPr>
              <a:spLocks/>
            </p:cNvSpPr>
            <p:nvPr/>
          </p:nvSpPr>
          <p:spPr bwMode="auto">
            <a:xfrm>
              <a:off x="7648546" y="3405238"/>
              <a:ext cx="247362" cy="321998"/>
            </a:xfrm>
            <a:custGeom>
              <a:avLst/>
              <a:gdLst>
                <a:gd name="T0" fmla="*/ 0 w 116"/>
                <a:gd name="T1" fmla="*/ 151 h 151"/>
                <a:gd name="T2" fmla="*/ 87 w 116"/>
                <a:gd name="T3" fmla="*/ 0 h 151"/>
                <a:gd name="T4" fmla="*/ 116 w 116"/>
                <a:gd name="T5" fmla="*/ 151 h 151"/>
                <a:gd name="T6" fmla="*/ 0 w 116"/>
                <a:gd name="T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51">
                  <a:moveTo>
                    <a:pt x="0" y="151"/>
                  </a:moveTo>
                  <a:lnTo>
                    <a:pt x="87" y="0"/>
                  </a:lnTo>
                  <a:lnTo>
                    <a:pt x="116" y="151"/>
                  </a:lnTo>
                  <a:lnTo>
                    <a:pt x="0" y="15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8" name="Freeform 405"/>
            <p:cNvSpPr>
              <a:spLocks/>
            </p:cNvSpPr>
            <p:nvPr/>
          </p:nvSpPr>
          <p:spPr bwMode="auto">
            <a:xfrm>
              <a:off x="7286032" y="3556642"/>
              <a:ext cx="362514" cy="292144"/>
            </a:xfrm>
            <a:custGeom>
              <a:avLst/>
              <a:gdLst>
                <a:gd name="T0" fmla="*/ 52 w 170"/>
                <a:gd name="T1" fmla="*/ 137 h 137"/>
                <a:gd name="T2" fmla="*/ 170 w 170"/>
                <a:gd name="T3" fmla="*/ 80 h 137"/>
                <a:gd name="T4" fmla="*/ 0 w 170"/>
                <a:gd name="T5" fmla="*/ 0 h 137"/>
                <a:gd name="T6" fmla="*/ 52 w 170"/>
                <a:gd name="T7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137">
                  <a:moveTo>
                    <a:pt x="52" y="137"/>
                  </a:moveTo>
                  <a:lnTo>
                    <a:pt x="170" y="80"/>
                  </a:lnTo>
                  <a:lnTo>
                    <a:pt x="0" y="0"/>
                  </a:lnTo>
                  <a:lnTo>
                    <a:pt x="52" y="13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9" name="Freeform 406"/>
            <p:cNvSpPr>
              <a:spLocks/>
            </p:cNvSpPr>
            <p:nvPr/>
          </p:nvSpPr>
          <p:spPr bwMode="auto">
            <a:xfrm>
              <a:off x="7286032" y="3238908"/>
              <a:ext cx="362514" cy="488328"/>
            </a:xfrm>
            <a:custGeom>
              <a:avLst/>
              <a:gdLst>
                <a:gd name="T0" fmla="*/ 85 w 170"/>
                <a:gd name="T1" fmla="*/ 0 h 229"/>
                <a:gd name="T2" fmla="*/ 170 w 170"/>
                <a:gd name="T3" fmla="*/ 229 h 229"/>
                <a:gd name="T4" fmla="*/ 0 w 170"/>
                <a:gd name="T5" fmla="*/ 149 h 229"/>
                <a:gd name="T6" fmla="*/ 85 w 170"/>
                <a:gd name="T7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229">
                  <a:moveTo>
                    <a:pt x="85" y="0"/>
                  </a:moveTo>
                  <a:lnTo>
                    <a:pt x="170" y="229"/>
                  </a:lnTo>
                  <a:lnTo>
                    <a:pt x="0" y="149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0" name="Freeform 407"/>
            <p:cNvSpPr>
              <a:spLocks/>
            </p:cNvSpPr>
            <p:nvPr/>
          </p:nvSpPr>
          <p:spPr bwMode="auto">
            <a:xfrm>
              <a:off x="7467288" y="3238908"/>
              <a:ext cx="366779" cy="488328"/>
            </a:xfrm>
            <a:custGeom>
              <a:avLst/>
              <a:gdLst>
                <a:gd name="T0" fmla="*/ 172 w 172"/>
                <a:gd name="T1" fmla="*/ 78 h 229"/>
                <a:gd name="T2" fmla="*/ 0 w 172"/>
                <a:gd name="T3" fmla="*/ 0 h 229"/>
                <a:gd name="T4" fmla="*/ 85 w 172"/>
                <a:gd name="T5" fmla="*/ 229 h 229"/>
                <a:gd name="T6" fmla="*/ 172 w 172"/>
                <a:gd name="T7" fmla="*/ 7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2" h="229">
                  <a:moveTo>
                    <a:pt x="172" y="78"/>
                  </a:moveTo>
                  <a:lnTo>
                    <a:pt x="0" y="0"/>
                  </a:lnTo>
                  <a:lnTo>
                    <a:pt x="85" y="229"/>
                  </a:lnTo>
                  <a:lnTo>
                    <a:pt x="172" y="7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1" name="Freeform 408"/>
            <p:cNvSpPr>
              <a:spLocks/>
            </p:cNvSpPr>
            <p:nvPr/>
          </p:nvSpPr>
          <p:spPr bwMode="auto">
            <a:xfrm>
              <a:off x="7467288" y="3010739"/>
              <a:ext cx="366779" cy="394501"/>
            </a:xfrm>
            <a:custGeom>
              <a:avLst/>
              <a:gdLst>
                <a:gd name="T0" fmla="*/ 146 w 172"/>
                <a:gd name="T1" fmla="*/ 0 h 185"/>
                <a:gd name="T2" fmla="*/ 0 w 172"/>
                <a:gd name="T3" fmla="*/ 107 h 185"/>
                <a:gd name="T4" fmla="*/ 172 w 172"/>
                <a:gd name="T5" fmla="*/ 185 h 185"/>
                <a:gd name="T6" fmla="*/ 146 w 172"/>
                <a:gd name="T7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2" h="185">
                  <a:moveTo>
                    <a:pt x="146" y="0"/>
                  </a:moveTo>
                  <a:lnTo>
                    <a:pt x="0" y="107"/>
                  </a:lnTo>
                  <a:lnTo>
                    <a:pt x="172" y="185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2" name="Freeform 409"/>
            <p:cNvSpPr>
              <a:spLocks/>
            </p:cNvSpPr>
            <p:nvPr/>
          </p:nvSpPr>
          <p:spPr bwMode="auto">
            <a:xfrm>
              <a:off x="8298937" y="2759111"/>
              <a:ext cx="283614" cy="362514"/>
            </a:xfrm>
            <a:custGeom>
              <a:avLst/>
              <a:gdLst>
                <a:gd name="T0" fmla="*/ 0 w 133"/>
                <a:gd name="T1" fmla="*/ 0 h 170"/>
                <a:gd name="T2" fmla="*/ 133 w 133"/>
                <a:gd name="T3" fmla="*/ 64 h 170"/>
                <a:gd name="T4" fmla="*/ 21 w 133"/>
                <a:gd name="T5" fmla="*/ 170 h 170"/>
                <a:gd name="T6" fmla="*/ 0 w 133"/>
                <a:gd name="T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170">
                  <a:moveTo>
                    <a:pt x="0" y="0"/>
                  </a:moveTo>
                  <a:lnTo>
                    <a:pt x="133" y="64"/>
                  </a:lnTo>
                  <a:lnTo>
                    <a:pt x="2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3" name="Freeform 410"/>
            <p:cNvSpPr>
              <a:spLocks/>
            </p:cNvSpPr>
            <p:nvPr/>
          </p:nvSpPr>
          <p:spPr bwMode="auto">
            <a:xfrm>
              <a:off x="7778624" y="3010739"/>
              <a:ext cx="294276" cy="394501"/>
            </a:xfrm>
            <a:custGeom>
              <a:avLst/>
              <a:gdLst>
                <a:gd name="T0" fmla="*/ 138 w 138"/>
                <a:gd name="T1" fmla="*/ 149 h 185"/>
                <a:gd name="T2" fmla="*/ 0 w 138"/>
                <a:gd name="T3" fmla="*/ 0 h 185"/>
                <a:gd name="T4" fmla="*/ 26 w 138"/>
                <a:gd name="T5" fmla="*/ 185 h 185"/>
                <a:gd name="T6" fmla="*/ 138 w 138"/>
                <a:gd name="T7" fmla="*/ 149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185">
                  <a:moveTo>
                    <a:pt x="138" y="149"/>
                  </a:moveTo>
                  <a:lnTo>
                    <a:pt x="0" y="0"/>
                  </a:lnTo>
                  <a:lnTo>
                    <a:pt x="26" y="185"/>
                  </a:lnTo>
                  <a:lnTo>
                    <a:pt x="138" y="14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4" name="Freeform 411"/>
            <p:cNvSpPr>
              <a:spLocks/>
            </p:cNvSpPr>
            <p:nvPr/>
          </p:nvSpPr>
          <p:spPr bwMode="auto">
            <a:xfrm>
              <a:off x="8040914" y="2844409"/>
              <a:ext cx="302806" cy="484063"/>
            </a:xfrm>
            <a:custGeom>
              <a:avLst/>
              <a:gdLst>
                <a:gd name="T0" fmla="*/ 0 w 142"/>
                <a:gd name="T1" fmla="*/ 0 h 227"/>
                <a:gd name="T2" fmla="*/ 15 w 142"/>
                <a:gd name="T3" fmla="*/ 227 h 227"/>
                <a:gd name="T4" fmla="*/ 142 w 142"/>
                <a:gd name="T5" fmla="*/ 130 h 227"/>
                <a:gd name="T6" fmla="*/ 0 w 142"/>
                <a:gd name="T7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227">
                  <a:moveTo>
                    <a:pt x="0" y="0"/>
                  </a:moveTo>
                  <a:lnTo>
                    <a:pt x="15" y="227"/>
                  </a:lnTo>
                  <a:lnTo>
                    <a:pt x="142" y="13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5" name="Freeform 412"/>
            <p:cNvSpPr>
              <a:spLocks/>
            </p:cNvSpPr>
            <p:nvPr/>
          </p:nvSpPr>
          <p:spPr bwMode="auto">
            <a:xfrm>
              <a:off x="8040914" y="2759111"/>
              <a:ext cx="302806" cy="362514"/>
            </a:xfrm>
            <a:custGeom>
              <a:avLst/>
              <a:gdLst>
                <a:gd name="T0" fmla="*/ 121 w 142"/>
                <a:gd name="T1" fmla="*/ 0 h 170"/>
                <a:gd name="T2" fmla="*/ 142 w 142"/>
                <a:gd name="T3" fmla="*/ 170 h 170"/>
                <a:gd name="T4" fmla="*/ 0 w 142"/>
                <a:gd name="T5" fmla="*/ 40 h 170"/>
                <a:gd name="T6" fmla="*/ 121 w 142"/>
                <a:gd name="T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70">
                  <a:moveTo>
                    <a:pt x="121" y="0"/>
                  </a:moveTo>
                  <a:lnTo>
                    <a:pt x="142" y="170"/>
                  </a:lnTo>
                  <a:lnTo>
                    <a:pt x="0" y="4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6" name="Freeform 413"/>
            <p:cNvSpPr>
              <a:spLocks/>
            </p:cNvSpPr>
            <p:nvPr/>
          </p:nvSpPr>
          <p:spPr bwMode="auto">
            <a:xfrm>
              <a:off x="7778624" y="2844409"/>
              <a:ext cx="294276" cy="484063"/>
            </a:xfrm>
            <a:custGeom>
              <a:avLst/>
              <a:gdLst>
                <a:gd name="T0" fmla="*/ 0 w 138"/>
                <a:gd name="T1" fmla="*/ 78 h 227"/>
                <a:gd name="T2" fmla="*/ 123 w 138"/>
                <a:gd name="T3" fmla="*/ 0 h 227"/>
                <a:gd name="T4" fmla="*/ 138 w 138"/>
                <a:gd name="T5" fmla="*/ 227 h 227"/>
                <a:gd name="T6" fmla="*/ 0 w 138"/>
                <a:gd name="T7" fmla="*/ 7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227">
                  <a:moveTo>
                    <a:pt x="0" y="78"/>
                  </a:moveTo>
                  <a:lnTo>
                    <a:pt x="123" y="0"/>
                  </a:lnTo>
                  <a:lnTo>
                    <a:pt x="138" y="227"/>
                  </a:lnTo>
                  <a:lnTo>
                    <a:pt x="0" y="7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7" name="Freeform 414"/>
            <p:cNvSpPr>
              <a:spLocks/>
            </p:cNvSpPr>
            <p:nvPr/>
          </p:nvSpPr>
          <p:spPr bwMode="auto">
            <a:xfrm>
              <a:off x="7552586" y="2648225"/>
              <a:ext cx="488328" cy="362514"/>
            </a:xfrm>
            <a:custGeom>
              <a:avLst/>
              <a:gdLst>
                <a:gd name="T0" fmla="*/ 0 w 229"/>
                <a:gd name="T1" fmla="*/ 0 h 170"/>
                <a:gd name="T2" fmla="*/ 106 w 229"/>
                <a:gd name="T3" fmla="*/ 170 h 170"/>
                <a:gd name="T4" fmla="*/ 229 w 229"/>
                <a:gd name="T5" fmla="*/ 92 h 170"/>
                <a:gd name="T6" fmla="*/ 0 w 229"/>
                <a:gd name="T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9" h="170">
                  <a:moveTo>
                    <a:pt x="0" y="0"/>
                  </a:moveTo>
                  <a:lnTo>
                    <a:pt x="106" y="170"/>
                  </a:lnTo>
                  <a:lnTo>
                    <a:pt x="229" y="9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8" name="Freeform 415"/>
            <p:cNvSpPr>
              <a:spLocks/>
            </p:cNvSpPr>
            <p:nvPr/>
          </p:nvSpPr>
          <p:spPr bwMode="auto">
            <a:xfrm>
              <a:off x="7286032" y="2648225"/>
              <a:ext cx="492593" cy="362514"/>
            </a:xfrm>
            <a:custGeom>
              <a:avLst/>
              <a:gdLst>
                <a:gd name="T0" fmla="*/ 0 w 231"/>
                <a:gd name="T1" fmla="*/ 116 h 170"/>
                <a:gd name="T2" fmla="*/ 231 w 231"/>
                <a:gd name="T3" fmla="*/ 170 h 170"/>
                <a:gd name="T4" fmla="*/ 125 w 231"/>
                <a:gd name="T5" fmla="*/ 0 h 170"/>
                <a:gd name="T6" fmla="*/ 0 w 231"/>
                <a:gd name="T7" fmla="*/ 11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70">
                  <a:moveTo>
                    <a:pt x="0" y="116"/>
                  </a:moveTo>
                  <a:lnTo>
                    <a:pt x="231" y="170"/>
                  </a:lnTo>
                  <a:lnTo>
                    <a:pt x="125" y="0"/>
                  </a:lnTo>
                  <a:lnTo>
                    <a:pt x="0" y="11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9" name="Freeform 416"/>
            <p:cNvSpPr>
              <a:spLocks/>
            </p:cNvSpPr>
            <p:nvPr/>
          </p:nvSpPr>
          <p:spPr bwMode="auto">
            <a:xfrm>
              <a:off x="7286032" y="2895587"/>
              <a:ext cx="492593" cy="343323"/>
            </a:xfrm>
            <a:custGeom>
              <a:avLst/>
              <a:gdLst>
                <a:gd name="T0" fmla="*/ 85 w 231"/>
                <a:gd name="T1" fmla="*/ 161 h 161"/>
                <a:gd name="T2" fmla="*/ 0 w 231"/>
                <a:gd name="T3" fmla="*/ 0 h 161"/>
                <a:gd name="T4" fmla="*/ 231 w 231"/>
                <a:gd name="T5" fmla="*/ 54 h 161"/>
                <a:gd name="T6" fmla="*/ 85 w 231"/>
                <a:gd name="T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61">
                  <a:moveTo>
                    <a:pt x="85" y="161"/>
                  </a:moveTo>
                  <a:lnTo>
                    <a:pt x="0" y="0"/>
                  </a:lnTo>
                  <a:lnTo>
                    <a:pt x="231" y="54"/>
                  </a:lnTo>
                  <a:lnTo>
                    <a:pt x="85" y="16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0" name="Freeform 417"/>
            <p:cNvSpPr>
              <a:spLocks/>
            </p:cNvSpPr>
            <p:nvPr/>
          </p:nvSpPr>
          <p:spPr bwMode="auto">
            <a:xfrm>
              <a:off x="7057861" y="2895587"/>
              <a:ext cx="409427" cy="343323"/>
            </a:xfrm>
            <a:custGeom>
              <a:avLst/>
              <a:gdLst>
                <a:gd name="T0" fmla="*/ 0 w 192"/>
                <a:gd name="T1" fmla="*/ 120 h 161"/>
                <a:gd name="T2" fmla="*/ 192 w 192"/>
                <a:gd name="T3" fmla="*/ 161 h 161"/>
                <a:gd name="T4" fmla="*/ 107 w 192"/>
                <a:gd name="T5" fmla="*/ 0 h 161"/>
                <a:gd name="T6" fmla="*/ 0 w 192"/>
                <a:gd name="T7" fmla="*/ 12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61">
                  <a:moveTo>
                    <a:pt x="0" y="120"/>
                  </a:moveTo>
                  <a:lnTo>
                    <a:pt x="192" y="161"/>
                  </a:lnTo>
                  <a:lnTo>
                    <a:pt x="107" y="0"/>
                  </a:lnTo>
                  <a:lnTo>
                    <a:pt x="0" y="12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1" name="Freeform 418"/>
            <p:cNvSpPr>
              <a:spLocks/>
            </p:cNvSpPr>
            <p:nvPr/>
          </p:nvSpPr>
          <p:spPr bwMode="auto">
            <a:xfrm>
              <a:off x="7057861" y="3151479"/>
              <a:ext cx="409427" cy="206847"/>
            </a:xfrm>
            <a:custGeom>
              <a:avLst/>
              <a:gdLst>
                <a:gd name="T0" fmla="*/ 29 w 192"/>
                <a:gd name="T1" fmla="*/ 97 h 97"/>
                <a:gd name="T2" fmla="*/ 192 w 192"/>
                <a:gd name="T3" fmla="*/ 41 h 97"/>
                <a:gd name="T4" fmla="*/ 0 w 192"/>
                <a:gd name="T5" fmla="*/ 0 h 97"/>
                <a:gd name="T6" fmla="*/ 29 w 19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97">
                  <a:moveTo>
                    <a:pt x="29" y="97"/>
                  </a:moveTo>
                  <a:lnTo>
                    <a:pt x="192" y="41"/>
                  </a:lnTo>
                  <a:lnTo>
                    <a:pt x="0" y="0"/>
                  </a:lnTo>
                  <a:lnTo>
                    <a:pt x="29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2" name="Freeform 419"/>
            <p:cNvSpPr>
              <a:spLocks/>
            </p:cNvSpPr>
            <p:nvPr/>
          </p:nvSpPr>
          <p:spPr bwMode="auto">
            <a:xfrm>
              <a:off x="7119702" y="3238908"/>
              <a:ext cx="347587" cy="317733"/>
            </a:xfrm>
            <a:custGeom>
              <a:avLst/>
              <a:gdLst>
                <a:gd name="T0" fmla="*/ 78 w 163"/>
                <a:gd name="T1" fmla="*/ 149 h 149"/>
                <a:gd name="T2" fmla="*/ 0 w 163"/>
                <a:gd name="T3" fmla="*/ 56 h 149"/>
                <a:gd name="T4" fmla="*/ 163 w 163"/>
                <a:gd name="T5" fmla="*/ 0 h 149"/>
                <a:gd name="T6" fmla="*/ 78 w 163"/>
                <a:gd name="T7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3" h="149">
                  <a:moveTo>
                    <a:pt x="78" y="149"/>
                  </a:moveTo>
                  <a:lnTo>
                    <a:pt x="0" y="56"/>
                  </a:lnTo>
                  <a:lnTo>
                    <a:pt x="163" y="0"/>
                  </a:lnTo>
                  <a:lnTo>
                    <a:pt x="78" y="14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3" name="Freeform 420"/>
            <p:cNvSpPr>
              <a:spLocks/>
            </p:cNvSpPr>
            <p:nvPr/>
          </p:nvSpPr>
          <p:spPr bwMode="auto">
            <a:xfrm>
              <a:off x="7002418" y="3358325"/>
              <a:ext cx="283614" cy="343323"/>
            </a:xfrm>
            <a:custGeom>
              <a:avLst/>
              <a:gdLst>
                <a:gd name="T0" fmla="*/ 0 w 133"/>
                <a:gd name="T1" fmla="*/ 161 h 161"/>
                <a:gd name="T2" fmla="*/ 133 w 133"/>
                <a:gd name="T3" fmla="*/ 93 h 161"/>
                <a:gd name="T4" fmla="*/ 55 w 133"/>
                <a:gd name="T5" fmla="*/ 0 h 161"/>
                <a:gd name="T6" fmla="*/ 0 w 133"/>
                <a:gd name="T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161">
                  <a:moveTo>
                    <a:pt x="0" y="161"/>
                  </a:moveTo>
                  <a:lnTo>
                    <a:pt x="133" y="93"/>
                  </a:lnTo>
                  <a:lnTo>
                    <a:pt x="55" y="0"/>
                  </a:lnTo>
                  <a:lnTo>
                    <a:pt x="0" y="16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4" name="Freeform 421"/>
            <p:cNvSpPr>
              <a:spLocks/>
            </p:cNvSpPr>
            <p:nvPr/>
          </p:nvSpPr>
          <p:spPr bwMode="auto">
            <a:xfrm>
              <a:off x="6831823" y="3358325"/>
              <a:ext cx="287879" cy="343323"/>
            </a:xfrm>
            <a:custGeom>
              <a:avLst/>
              <a:gdLst>
                <a:gd name="T0" fmla="*/ 0 w 135"/>
                <a:gd name="T1" fmla="*/ 81 h 161"/>
                <a:gd name="T2" fmla="*/ 135 w 135"/>
                <a:gd name="T3" fmla="*/ 0 h 161"/>
                <a:gd name="T4" fmla="*/ 80 w 135"/>
                <a:gd name="T5" fmla="*/ 161 h 161"/>
                <a:gd name="T6" fmla="*/ 0 w 135"/>
                <a:gd name="T7" fmla="*/ 8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" h="161">
                  <a:moveTo>
                    <a:pt x="0" y="81"/>
                  </a:moveTo>
                  <a:lnTo>
                    <a:pt x="135" y="0"/>
                  </a:lnTo>
                  <a:lnTo>
                    <a:pt x="80" y="161"/>
                  </a:lnTo>
                  <a:lnTo>
                    <a:pt x="0" y="8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5" name="Freeform 422"/>
            <p:cNvSpPr>
              <a:spLocks/>
            </p:cNvSpPr>
            <p:nvPr/>
          </p:nvSpPr>
          <p:spPr bwMode="auto">
            <a:xfrm>
              <a:off x="6706010" y="3531053"/>
              <a:ext cx="296409" cy="317733"/>
            </a:xfrm>
            <a:custGeom>
              <a:avLst/>
              <a:gdLst>
                <a:gd name="T0" fmla="*/ 0 w 139"/>
                <a:gd name="T1" fmla="*/ 149 h 149"/>
                <a:gd name="T2" fmla="*/ 139 w 139"/>
                <a:gd name="T3" fmla="*/ 80 h 149"/>
                <a:gd name="T4" fmla="*/ 59 w 139"/>
                <a:gd name="T5" fmla="*/ 0 h 149"/>
                <a:gd name="T6" fmla="*/ 0 w 139"/>
                <a:gd name="T7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149">
                  <a:moveTo>
                    <a:pt x="0" y="149"/>
                  </a:moveTo>
                  <a:lnTo>
                    <a:pt x="139" y="80"/>
                  </a:lnTo>
                  <a:lnTo>
                    <a:pt x="59" y="0"/>
                  </a:lnTo>
                  <a:lnTo>
                    <a:pt x="0" y="14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6" name="Freeform 423"/>
            <p:cNvSpPr>
              <a:spLocks/>
            </p:cNvSpPr>
            <p:nvPr/>
          </p:nvSpPr>
          <p:spPr bwMode="auto">
            <a:xfrm>
              <a:off x="6810499" y="3206923"/>
              <a:ext cx="309204" cy="324130"/>
            </a:xfrm>
            <a:custGeom>
              <a:avLst/>
              <a:gdLst>
                <a:gd name="T0" fmla="*/ 0 w 145"/>
                <a:gd name="T1" fmla="*/ 0 h 152"/>
                <a:gd name="T2" fmla="*/ 145 w 145"/>
                <a:gd name="T3" fmla="*/ 71 h 152"/>
                <a:gd name="T4" fmla="*/ 10 w 145"/>
                <a:gd name="T5" fmla="*/ 152 h 152"/>
                <a:gd name="T6" fmla="*/ 0 w 145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5" h="152">
                  <a:moveTo>
                    <a:pt x="0" y="0"/>
                  </a:moveTo>
                  <a:lnTo>
                    <a:pt x="145" y="71"/>
                  </a:lnTo>
                  <a:lnTo>
                    <a:pt x="10" y="1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7" name="Freeform 424"/>
            <p:cNvSpPr>
              <a:spLocks/>
            </p:cNvSpPr>
            <p:nvPr/>
          </p:nvSpPr>
          <p:spPr bwMode="auto">
            <a:xfrm>
              <a:off x="7416110" y="3974599"/>
              <a:ext cx="362514" cy="258025"/>
            </a:xfrm>
            <a:custGeom>
              <a:avLst/>
              <a:gdLst>
                <a:gd name="T0" fmla="*/ 170 w 170"/>
                <a:gd name="T1" fmla="*/ 43 h 121"/>
                <a:gd name="T2" fmla="*/ 118 w 170"/>
                <a:gd name="T3" fmla="*/ 121 h 121"/>
                <a:gd name="T4" fmla="*/ 0 w 170"/>
                <a:gd name="T5" fmla="*/ 0 h 121"/>
                <a:gd name="T6" fmla="*/ 170 w 170"/>
                <a:gd name="T7" fmla="*/ 4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121">
                  <a:moveTo>
                    <a:pt x="170" y="43"/>
                  </a:moveTo>
                  <a:lnTo>
                    <a:pt x="118" y="121"/>
                  </a:lnTo>
                  <a:lnTo>
                    <a:pt x="0" y="0"/>
                  </a:lnTo>
                  <a:lnTo>
                    <a:pt x="170" y="4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8" name="Freeform 425"/>
            <p:cNvSpPr>
              <a:spLocks/>
            </p:cNvSpPr>
            <p:nvPr/>
          </p:nvSpPr>
          <p:spPr bwMode="auto">
            <a:xfrm>
              <a:off x="7667737" y="4066293"/>
              <a:ext cx="258025" cy="479798"/>
            </a:xfrm>
            <a:custGeom>
              <a:avLst/>
              <a:gdLst>
                <a:gd name="T0" fmla="*/ 121 w 121"/>
                <a:gd name="T1" fmla="*/ 225 h 225"/>
                <a:gd name="T2" fmla="*/ 0 w 121"/>
                <a:gd name="T3" fmla="*/ 78 h 225"/>
                <a:gd name="T4" fmla="*/ 52 w 121"/>
                <a:gd name="T5" fmla="*/ 0 h 225"/>
                <a:gd name="T6" fmla="*/ 121 w 121"/>
                <a:gd name="T7" fmla="*/ 22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225">
                  <a:moveTo>
                    <a:pt x="121" y="225"/>
                  </a:moveTo>
                  <a:lnTo>
                    <a:pt x="0" y="78"/>
                  </a:lnTo>
                  <a:lnTo>
                    <a:pt x="52" y="0"/>
                  </a:lnTo>
                  <a:lnTo>
                    <a:pt x="121" y="22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9" name="Freeform 426"/>
            <p:cNvSpPr>
              <a:spLocks/>
            </p:cNvSpPr>
            <p:nvPr/>
          </p:nvSpPr>
          <p:spPr bwMode="auto">
            <a:xfrm>
              <a:off x="7667737" y="4232623"/>
              <a:ext cx="258025" cy="550168"/>
            </a:xfrm>
            <a:custGeom>
              <a:avLst/>
              <a:gdLst>
                <a:gd name="T0" fmla="*/ 71 w 121"/>
                <a:gd name="T1" fmla="*/ 258 h 258"/>
                <a:gd name="T2" fmla="*/ 0 w 121"/>
                <a:gd name="T3" fmla="*/ 0 h 258"/>
                <a:gd name="T4" fmla="*/ 121 w 121"/>
                <a:gd name="T5" fmla="*/ 147 h 258"/>
                <a:gd name="T6" fmla="*/ 71 w 121"/>
                <a:gd name="T7" fmla="*/ 25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258">
                  <a:moveTo>
                    <a:pt x="71" y="258"/>
                  </a:moveTo>
                  <a:lnTo>
                    <a:pt x="0" y="0"/>
                  </a:lnTo>
                  <a:lnTo>
                    <a:pt x="121" y="147"/>
                  </a:lnTo>
                  <a:lnTo>
                    <a:pt x="71" y="25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0" name="Freeform 427"/>
            <p:cNvSpPr>
              <a:spLocks/>
            </p:cNvSpPr>
            <p:nvPr/>
          </p:nvSpPr>
          <p:spPr bwMode="auto">
            <a:xfrm>
              <a:off x="7537659" y="4232623"/>
              <a:ext cx="281481" cy="550168"/>
            </a:xfrm>
            <a:custGeom>
              <a:avLst/>
              <a:gdLst>
                <a:gd name="T0" fmla="*/ 0 w 132"/>
                <a:gd name="T1" fmla="*/ 242 h 258"/>
                <a:gd name="T2" fmla="*/ 61 w 132"/>
                <a:gd name="T3" fmla="*/ 0 h 258"/>
                <a:gd name="T4" fmla="*/ 132 w 132"/>
                <a:gd name="T5" fmla="*/ 258 h 258"/>
                <a:gd name="T6" fmla="*/ 0 w 132"/>
                <a:gd name="T7" fmla="*/ 242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" h="258">
                  <a:moveTo>
                    <a:pt x="0" y="242"/>
                  </a:moveTo>
                  <a:lnTo>
                    <a:pt x="61" y="0"/>
                  </a:lnTo>
                  <a:lnTo>
                    <a:pt x="132" y="258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1" name="Freeform 428"/>
            <p:cNvSpPr>
              <a:spLocks/>
            </p:cNvSpPr>
            <p:nvPr/>
          </p:nvSpPr>
          <p:spPr bwMode="auto">
            <a:xfrm>
              <a:off x="7819140" y="4546091"/>
              <a:ext cx="221773" cy="236701"/>
            </a:xfrm>
            <a:custGeom>
              <a:avLst/>
              <a:gdLst>
                <a:gd name="T0" fmla="*/ 104 w 104"/>
                <a:gd name="T1" fmla="*/ 111 h 111"/>
                <a:gd name="T2" fmla="*/ 50 w 104"/>
                <a:gd name="T3" fmla="*/ 0 h 111"/>
                <a:gd name="T4" fmla="*/ 0 w 104"/>
                <a:gd name="T5" fmla="*/ 111 h 111"/>
                <a:gd name="T6" fmla="*/ 104 w 104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" h="111">
                  <a:moveTo>
                    <a:pt x="104" y="111"/>
                  </a:moveTo>
                  <a:lnTo>
                    <a:pt x="50" y="0"/>
                  </a:lnTo>
                  <a:lnTo>
                    <a:pt x="0" y="111"/>
                  </a:lnTo>
                  <a:lnTo>
                    <a:pt x="104" y="11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2" name="Freeform 429"/>
            <p:cNvSpPr>
              <a:spLocks/>
            </p:cNvSpPr>
            <p:nvPr/>
          </p:nvSpPr>
          <p:spPr bwMode="auto">
            <a:xfrm>
              <a:off x="7925762" y="4509839"/>
              <a:ext cx="247362" cy="272952"/>
            </a:xfrm>
            <a:custGeom>
              <a:avLst/>
              <a:gdLst>
                <a:gd name="T0" fmla="*/ 116 w 116"/>
                <a:gd name="T1" fmla="*/ 0 h 128"/>
                <a:gd name="T2" fmla="*/ 0 w 116"/>
                <a:gd name="T3" fmla="*/ 17 h 128"/>
                <a:gd name="T4" fmla="*/ 54 w 116"/>
                <a:gd name="T5" fmla="*/ 128 h 128"/>
                <a:gd name="T6" fmla="*/ 116 w 116"/>
                <a:gd name="T7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28">
                  <a:moveTo>
                    <a:pt x="116" y="0"/>
                  </a:moveTo>
                  <a:lnTo>
                    <a:pt x="0" y="17"/>
                  </a:lnTo>
                  <a:lnTo>
                    <a:pt x="54" y="128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3" name="Freeform 430"/>
            <p:cNvSpPr>
              <a:spLocks/>
            </p:cNvSpPr>
            <p:nvPr/>
          </p:nvSpPr>
          <p:spPr bwMode="auto">
            <a:xfrm>
              <a:off x="7819140" y="4782791"/>
              <a:ext cx="221773" cy="236701"/>
            </a:xfrm>
            <a:custGeom>
              <a:avLst/>
              <a:gdLst>
                <a:gd name="T0" fmla="*/ 22 w 104"/>
                <a:gd name="T1" fmla="*/ 111 h 111"/>
                <a:gd name="T2" fmla="*/ 104 w 104"/>
                <a:gd name="T3" fmla="*/ 0 h 111"/>
                <a:gd name="T4" fmla="*/ 0 w 104"/>
                <a:gd name="T5" fmla="*/ 0 h 111"/>
                <a:gd name="T6" fmla="*/ 22 w 104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" h="111">
                  <a:moveTo>
                    <a:pt x="22" y="111"/>
                  </a:moveTo>
                  <a:lnTo>
                    <a:pt x="104" y="0"/>
                  </a:lnTo>
                  <a:lnTo>
                    <a:pt x="0" y="0"/>
                  </a:lnTo>
                  <a:lnTo>
                    <a:pt x="22" y="11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4" name="Freeform 431"/>
            <p:cNvSpPr>
              <a:spLocks/>
            </p:cNvSpPr>
            <p:nvPr/>
          </p:nvSpPr>
          <p:spPr bwMode="auto">
            <a:xfrm>
              <a:off x="7209264" y="3974599"/>
              <a:ext cx="458474" cy="313469"/>
            </a:xfrm>
            <a:custGeom>
              <a:avLst/>
              <a:gdLst>
                <a:gd name="T0" fmla="*/ 97 w 215"/>
                <a:gd name="T1" fmla="*/ 0 h 147"/>
                <a:gd name="T2" fmla="*/ 0 w 215"/>
                <a:gd name="T3" fmla="*/ 147 h 147"/>
                <a:gd name="T4" fmla="*/ 215 w 215"/>
                <a:gd name="T5" fmla="*/ 121 h 147"/>
                <a:gd name="T6" fmla="*/ 97 w 215"/>
                <a:gd name="T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" h="147">
                  <a:moveTo>
                    <a:pt x="97" y="0"/>
                  </a:moveTo>
                  <a:lnTo>
                    <a:pt x="0" y="147"/>
                  </a:lnTo>
                  <a:lnTo>
                    <a:pt x="215" y="121"/>
                  </a:lnTo>
                  <a:lnTo>
                    <a:pt x="97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5" name="Freeform 432"/>
            <p:cNvSpPr>
              <a:spLocks/>
            </p:cNvSpPr>
            <p:nvPr/>
          </p:nvSpPr>
          <p:spPr bwMode="auto">
            <a:xfrm>
              <a:off x="7143158" y="3874374"/>
              <a:ext cx="272952" cy="413692"/>
            </a:xfrm>
            <a:custGeom>
              <a:avLst/>
              <a:gdLst>
                <a:gd name="T0" fmla="*/ 0 w 128"/>
                <a:gd name="T1" fmla="*/ 0 h 194"/>
                <a:gd name="T2" fmla="*/ 31 w 128"/>
                <a:gd name="T3" fmla="*/ 194 h 194"/>
                <a:gd name="T4" fmla="*/ 128 w 128"/>
                <a:gd name="T5" fmla="*/ 47 h 194"/>
                <a:gd name="T6" fmla="*/ 0 w 128"/>
                <a:gd name="T7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94">
                  <a:moveTo>
                    <a:pt x="0" y="0"/>
                  </a:moveTo>
                  <a:lnTo>
                    <a:pt x="31" y="194"/>
                  </a:lnTo>
                  <a:lnTo>
                    <a:pt x="128" y="4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6" name="Freeform 433"/>
            <p:cNvSpPr>
              <a:spLocks/>
            </p:cNvSpPr>
            <p:nvPr/>
          </p:nvSpPr>
          <p:spPr bwMode="auto">
            <a:xfrm>
              <a:off x="6746526" y="3874374"/>
              <a:ext cx="396633" cy="328395"/>
            </a:xfrm>
            <a:custGeom>
              <a:avLst/>
              <a:gdLst>
                <a:gd name="T0" fmla="*/ 52 w 186"/>
                <a:gd name="T1" fmla="*/ 154 h 154"/>
                <a:gd name="T2" fmla="*/ 186 w 186"/>
                <a:gd name="T3" fmla="*/ 0 h 154"/>
                <a:gd name="T4" fmla="*/ 0 w 186"/>
                <a:gd name="T5" fmla="*/ 14 h 154"/>
                <a:gd name="T6" fmla="*/ 52 w 186"/>
                <a:gd name="T7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6" h="154">
                  <a:moveTo>
                    <a:pt x="52" y="154"/>
                  </a:moveTo>
                  <a:lnTo>
                    <a:pt x="186" y="0"/>
                  </a:lnTo>
                  <a:lnTo>
                    <a:pt x="0" y="14"/>
                  </a:lnTo>
                  <a:lnTo>
                    <a:pt x="52" y="15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7" name="Freeform 434"/>
            <p:cNvSpPr>
              <a:spLocks/>
            </p:cNvSpPr>
            <p:nvPr/>
          </p:nvSpPr>
          <p:spPr bwMode="auto">
            <a:xfrm>
              <a:off x="6529017" y="3904228"/>
              <a:ext cx="328395" cy="364647"/>
            </a:xfrm>
            <a:custGeom>
              <a:avLst/>
              <a:gdLst>
                <a:gd name="T0" fmla="*/ 0 w 154"/>
                <a:gd name="T1" fmla="*/ 171 h 171"/>
                <a:gd name="T2" fmla="*/ 154 w 154"/>
                <a:gd name="T3" fmla="*/ 140 h 171"/>
                <a:gd name="T4" fmla="*/ 102 w 154"/>
                <a:gd name="T5" fmla="*/ 0 h 171"/>
                <a:gd name="T6" fmla="*/ 0 w 154"/>
                <a:gd name="T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71">
                  <a:moveTo>
                    <a:pt x="0" y="171"/>
                  </a:moveTo>
                  <a:lnTo>
                    <a:pt x="154" y="140"/>
                  </a:lnTo>
                  <a:lnTo>
                    <a:pt x="102" y="0"/>
                  </a:lnTo>
                  <a:lnTo>
                    <a:pt x="0" y="17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8" name="Freeform 435"/>
            <p:cNvSpPr>
              <a:spLocks/>
            </p:cNvSpPr>
            <p:nvPr/>
          </p:nvSpPr>
          <p:spPr bwMode="auto">
            <a:xfrm>
              <a:off x="6857412" y="3874374"/>
              <a:ext cx="351852" cy="413692"/>
            </a:xfrm>
            <a:custGeom>
              <a:avLst/>
              <a:gdLst>
                <a:gd name="T0" fmla="*/ 165 w 165"/>
                <a:gd name="T1" fmla="*/ 194 h 194"/>
                <a:gd name="T2" fmla="*/ 134 w 165"/>
                <a:gd name="T3" fmla="*/ 0 h 194"/>
                <a:gd name="T4" fmla="*/ 0 w 165"/>
                <a:gd name="T5" fmla="*/ 154 h 194"/>
                <a:gd name="T6" fmla="*/ 165 w 165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194">
                  <a:moveTo>
                    <a:pt x="165" y="194"/>
                  </a:moveTo>
                  <a:lnTo>
                    <a:pt x="134" y="0"/>
                  </a:lnTo>
                  <a:lnTo>
                    <a:pt x="0" y="154"/>
                  </a:lnTo>
                  <a:lnTo>
                    <a:pt x="165" y="19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9" name="Freeform 436"/>
            <p:cNvSpPr>
              <a:spLocks/>
            </p:cNvSpPr>
            <p:nvPr/>
          </p:nvSpPr>
          <p:spPr bwMode="auto">
            <a:xfrm>
              <a:off x="6529017" y="4202769"/>
              <a:ext cx="328395" cy="347587"/>
            </a:xfrm>
            <a:custGeom>
              <a:avLst/>
              <a:gdLst>
                <a:gd name="T0" fmla="*/ 40 w 154"/>
                <a:gd name="T1" fmla="*/ 163 h 163"/>
                <a:gd name="T2" fmla="*/ 154 w 154"/>
                <a:gd name="T3" fmla="*/ 0 h 163"/>
                <a:gd name="T4" fmla="*/ 0 w 154"/>
                <a:gd name="T5" fmla="*/ 31 h 163"/>
                <a:gd name="T6" fmla="*/ 40 w 154"/>
                <a:gd name="T7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63">
                  <a:moveTo>
                    <a:pt x="40" y="163"/>
                  </a:moveTo>
                  <a:lnTo>
                    <a:pt x="154" y="0"/>
                  </a:lnTo>
                  <a:lnTo>
                    <a:pt x="0" y="31"/>
                  </a:lnTo>
                  <a:lnTo>
                    <a:pt x="40" y="16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0" name="Freeform 437"/>
            <p:cNvSpPr>
              <a:spLocks/>
            </p:cNvSpPr>
            <p:nvPr/>
          </p:nvSpPr>
          <p:spPr bwMode="auto">
            <a:xfrm>
              <a:off x="7143158" y="4288066"/>
              <a:ext cx="394501" cy="460606"/>
            </a:xfrm>
            <a:custGeom>
              <a:avLst/>
              <a:gdLst>
                <a:gd name="T0" fmla="*/ 185 w 185"/>
                <a:gd name="T1" fmla="*/ 216 h 216"/>
                <a:gd name="T2" fmla="*/ 0 w 185"/>
                <a:gd name="T3" fmla="*/ 190 h 216"/>
                <a:gd name="T4" fmla="*/ 31 w 185"/>
                <a:gd name="T5" fmla="*/ 0 h 216"/>
                <a:gd name="T6" fmla="*/ 185 w 185"/>
                <a:gd name="T7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" h="216">
                  <a:moveTo>
                    <a:pt x="185" y="216"/>
                  </a:moveTo>
                  <a:lnTo>
                    <a:pt x="0" y="190"/>
                  </a:lnTo>
                  <a:lnTo>
                    <a:pt x="31" y="0"/>
                  </a:lnTo>
                  <a:lnTo>
                    <a:pt x="185" y="21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1" name="Freeform 438"/>
            <p:cNvSpPr>
              <a:spLocks/>
            </p:cNvSpPr>
            <p:nvPr/>
          </p:nvSpPr>
          <p:spPr bwMode="auto">
            <a:xfrm>
              <a:off x="7143158" y="4693229"/>
              <a:ext cx="394501" cy="326263"/>
            </a:xfrm>
            <a:custGeom>
              <a:avLst/>
              <a:gdLst>
                <a:gd name="T0" fmla="*/ 64 w 185"/>
                <a:gd name="T1" fmla="*/ 153 h 153"/>
                <a:gd name="T2" fmla="*/ 0 w 185"/>
                <a:gd name="T3" fmla="*/ 0 h 153"/>
                <a:gd name="T4" fmla="*/ 185 w 185"/>
                <a:gd name="T5" fmla="*/ 26 h 153"/>
                <a:gd name="T6" fmla="*/ 64 w 185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" h="153">
                  <a:moveTo>
                    <a:pt x="64" y="153"/>
                  </a:moveTo>
                  <a:lnTo>
                    <a:pt x="0" y="0"/>
                  </a:lnTo>
                  <a:lnTo>
                    <a:pt x="185" y="26"/>
                  </a:lnTo>
                  <a:lnTo>
                    <a:pt x="64" y="15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2" name="Freeform 440"/>
            <p:cNvSpPr>
              <a:spLocks/>
            </p:cNvSpPr>
            <p:nvPr/>
          </p:nvSpPr>
          <p:spPr bwMode="auto">
            <a:xfrm>
              <a:off x="6614315" y="4202769"/>
              <a:ext cx="262290" cy="443546"/>
            </a:xfrm>
            <a:custGeom>
              <a:avLst/>
              <a:gdLst>
                <a:gd name="T0" fmla="*/ 114 w 123"/>
                <a:gd name="T1" fmla="*/ 0 h 208"/>
                <a:gd name="T2" fmla="*/ 123 w 123"/>
                <a:gd name="T3" fmla="*/ 208 h 208"/>
                <a:gd name="T4" fmla="*/ 0 w 123"/>
                <a:gd name="T5" fmla="*/ 163 h 208"/>
                <a:gd name="T6" fmla="*/ 114 w 123"/>
                <a:gd name="T7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208">
                  <a:moveTo>
                    <a:pt x="114" y="0"/>
                  </a:moveTo>
                  <a:lnTo>
                    <a:pt x="123" y="208"/>
                  </a:lnTo>
                  <a:lnTo>
                    <a:pt x="0" y="163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3" name="Freeform 441"/>
            <p:cNvSpPr>
              <a:spLocks/>
            </p:cNvSpPr>
            <p:nvPr/>
          </p:nvSpPr>
          <p:spPr bwMode="auto">
            <a:xfrm>
              <a:off x="6857412" y="4202769"/>
              <a:ext cx="351852" cy="443546"/>
            </a:xfrm>
            <a:custGeom>
              <a:avLst/>
              <a:gdLst>
                <a:gd name="T0" fmla="*/ 165 w 165"/>
                <a:gd name="T1" fmla="*/ 40 h 208"/>
                <a:gd name="T2" fmla="*/ 0 w 165"/>
                <a:gd name="T3" fmla="*/ 0 h 208"/>
                <a:gd name="T4" fmla="*/ 9 w 165"/>
                <a:gd name="T5" fmla="*/ 208 h 208"/>
                <a:gd name="T6" fmla="*/ 165 w 165"/>
                <a:gd name="T7" fmla="*/ 4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208">
                  <a:moveTo>
                    <a:pt x="165" y="40"/>
                  </a:moveTo>
                  <a:lnTo>
                    <a:pt x="0" y="0"/>
                  </a:lnTo>
                  <a:lnTo>
                    <a:pt x="9" y="208"/>
                  </a:lnTo>
                  <a:lnTo>
                    <a:pt x="165" y="4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4" name="Freeform 442"/>
            <p:cNvSpPr>
              <a:spLocks/>
            </p:cNvSpPr>
            <p:nvPr/>
          </p:nvSpPr>
          <p:spPr bwMode="auto">
            <a:xfrm>
              <a:off x="6876605" y="4288066"/>
              <a:ext cx="332660" cy="405163"/>
            </a:xfrm>
            <a:custGeom>
              <a:avLst/>
              <a:gdLst>
                <a:gd name="T0" fmla="*/ 125 w 156"/>
                <a:gd name="T1" fmla="*/ 190 h 190"/>
                <a:gd name="T2" fmla="*/ 0 w 156"/>
                <a:gd name="T3" fmla="*/ 168 h 190"/>
                <a:gd name="T4" fmla="*/ 156 w 156"/>
                <a:gd name="T5" fmla="*/ 0 h 190"/>
                <a:gd name="T6" fmla="*/ 125 w 156"/>
                <a:gd name="T7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90">
                  <a:moveTo>
                    <a:pt x="125" y="190"/>
                  </a:moveTo>
                  <a:lnTo>
                    <a:pt x="0" y="168"/>
                  </a:lnTo>
                  <a:lnTo>
                    <a:pt x="156" y="0"/>
                  </a:lnTo>
                  <a:lnTo>
                    <a:pt x="125" y="19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5" name="Freeform 443"/>
            <p:cNvSpPr>
              <a:spLocks/>
            </p:cNvSpPr>
            <p:nvPr/>
          </p:nvSpPr>
          <p:spPr bwMode="auto">
            <a:xfrm>
              <a:off x="7597367" y="4782791"/>
              <a:ext cx="268687" cy="236701"/>
            </a:xfrm>
            <a:custGeom>
              <a:avLst/>
              <a:gdLst>
                <a:gd name="T0" fmla="*/ 0 w 126"/>
                <a:gd name="T1" fmla="*/ 111 h 111"/>
                <a:gd name="T2" fmla="*/ 126 w 126"/>
                <a:gd name="T3" fmla="*/ 111 h 111"/>
                <a:gd name="T4" fmla="*/ 104 w 126"/>
                <a:gd name="T5" fmla="*/ 0 h 111"/>
                <a:gd name="T6" fmla="*/ 0 w 12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11">
                  <a:moveTo>
                    <a:pt x="0" y="111"/>
                  </a:moveTo>
                  <a:lnTo>
                    <a:pt x="126" y="111"/>
                  </a:lnTo>
                  <a:lnTo>
                    <a:pt x="104" y="0"/>
                  </a:lnTo>
                  <a:lnTo>
                    <a:pt x="0" y="11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6" name="Freeform 444"/>
            <p:cNvSpPr>
              <a:spLocks/>
            </p:cNvSpPr>
            <p:nvPr/>
          </p:nvSpPr>
          <p:spPr bwMode="auto">
            <a:xfrm>
              <a:off x="7537659" y="4748672"/>
              <a:ext cx="281481" cy="270820"/>
            </a:xfrm>
            <a:custGeom>
              <a:avLst/>
              <a:gdLst>
                <a:gd name="T0" fmla="*/ 0 w 132"/>
                <a:gd name="T1" fmla="*/ 0 h 127"/>
                <a:gd name="T2" fmla="*/ 132 w 132"/>
                <a:gd name="T3" fmla="*/ 16 h 127"/>
                <a:gd name="T4" fmla="*/ 28 w 132"/>
                <a:gd name="T5" fmla="*/ 127 h 127"/>
                <a:gd name="T6" fmla="*/ 0 w 132"/>
                <a:gd name="T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" h="127">
                  <a:moveTo>
                    <a:pt x="0" y="0"/>
                  </a:moveTo>
                  <a:lnTo>
                    <a:pt x="132" y="16"/>
                  </a:lnTo>
                  <a:lnTo>
                    <a:pt x="28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7" name="Freeform 445"/>
            <p:cNvSpPr>
              <a:spLocks/>
            </p:cNvSpPr>
            <p:nvPr/>
          </p:nvSpPr>
          <p:spPr bwMode="auto">
            <a:xfrm>
              <a:off x="7279634" y="4748672"/>
              <a:ext cx="317733" cy="270820"/>
            </a:xfrm>
            <a:custGeom>
              <a:avLst/>
              <a:gdLst>
                <a:gd name="T0" fmla="*/ 0 w 149"/>
                <a:gd name="T1" fmla="*/ 127 h 127"/>
                <a:gd name="T2" fmla="*/ 149 w 149"/>
                <a:gd name="T3" fmla="*/ 127 h 127"/>
                <a:gd name="T4" fmla="*/ 121 w 149"/>
                <a:gd name="T5" fmla="*/ 0 h 127"/>
                <a:gd name="T6" fmla="*/ 0 w 149"/>
                <a:gd name="T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27">
                  <a:moveTo>
                    <a:pt x="0" y="127"/>
                  </a:moveTo>
                  <a:lnTo>
                    <a:pt x="149" y="127"/>
                  </a:lnTo>
                  <a:lnTo>
                    <a:pt x="121" y="0"/>
                  </a:lnTo>
                  <a:lnTo>
                    <a:pt x="0" y="12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8" name="Freeform 446"/>
            <p:cNvSpPr>
              <a:spLocks/>
            </p:cNvSpPr>
            <p:nvPr/>
          </p:nvSpPr>
          <p:spPr bwMode="auto">
            <a:xfrm>
              <a:off x="7245515" y="5019492"/>
              <a:ext cx="351852" cy="309204"/>
            </a:xfrm>
            <a:custGeom>
              <a:avLst/>
              <a:gdLst>
                <a:gd name="T0" fmla="*/ 0 w 165"/>
                <a:gd name="T1" fmla="*/ 145 h 145"/>
                <a:gd name="T2" fmla="*/ 165 w 165"/>
                <a:gd name="T3" fmla="*/ 0 h 145"/>
                <a:gd name="T4" fmla="*/ 16 w 165"/>
                <a:gd name="T5" fmla="*/ 0 h 145"/>
                <a:gd name="T6" fmla="*/ 0 w 165"/>
                <a:gd name="T7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145">
                  <a:moveTo>
                    <a:pt x="0" y="145"/>
                  </a:moveTo>
                  <a:lnTo>
                    <a:pt x="165" y="0"/>
                  </a:lnTo>
                  <a:lnTo>
                    <a:pt x="16" y="0"/>
                  </a:lnTo>
                  <a:lnTo>
                    <a:pt x="0" y="14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9" name="Freeform 447"/>
            <p:cNvSpPr>
              <a:spLocks/>
            </p:cNvSpPr>
            <p:nvPr/>
          </p:nvSpPr>
          <p:spPr bwMode="auto">
            <a:xfrm>
              <a:off x="7245515" y="5019492"/>
              <a:ext cx="351852" cy="394501"/>
            </a:xfrm>
            <a:custGeom>
              <a:avLst/>
              <a:gdLst>
                <a:gd name="T0" fmla="*/ 137 w 165"/>
                <a:gd name="T1" fmla="*/ 185 h 185"/>
                <a:gd name="T2" fmla="*/ 165 w 165"/>
                <a:gd name="T3" fmla="*/ 0 h 185"/>
                <a:gd name="T4" fmla="*/ 0 w 165"/>
                <a:gd name="T5" fmla="*/ 145 h 185"/>
                <a:gd name="T6" fmla="*/ 137 w 165"/>
                <a:gd name="T7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185">
                  <a:moveTo>
                    <a:pt x="137" y="185"/>
                  </a:moveTo>
                  <a:lnTo>
                    <a:pt x="165" y="0"/>
                  </a:lnTo>
                  <a:lnTo>
                    <a:pt x="0" y="145"/>
                  </a:lnTo>
                  <a:lnTo>
                    <a:pt x="137" y="18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0" name="Freeform 448"/>
            <p:cNvSpPr>
              <a:spLocks/>
            </p:cNvSpPr>
            <p:nvPr/>
          </p:nvSpPr>
          <p:spPr bwMode="auto">
            <a:xfrm>
              <a:off x="7245515" y="5328694"/>
              <a:ext cx="292144" cy="332660"/>
            </a:xfrm>
            <a:custGeom>
              <a:avLst/>
              <a:gdLst>
                <a:gd name="T0" fmla="*/ 64 w 137"/>
                <a:gd name="T1" fmla="*/ 156 h 156"/>
                <a:gd name="T2" fmla="*/ 0 w 137"/>
                <a:gd name="T3" fmla="*/ 0 h 156"/>
                <a:gd name="T4" fmla="*/ 137 w 137"/>
                <a:gd name="T5" fmla="*/ 40 h 156"/>
                <a:gd name="T6" fmla="*/ 64 w 137"/>
                <a:gd name="T7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156">
                  <a:moveTo>
                    <a:pt x="64" y="156"/>
                  </a:moveTo>
                  <a:lnTo>
                    <a:pt x="0" y="0"/>
                  </a:lnTo>
                  <a:lnTo>
                    <a:pt x="137" y="40"/>
                  </a:lnTo>
                  <a:lnTo>
                    <a:pt x="64" y="15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1" name="Freeform 449"/>
            <p:cNvSpPr>
              <a:spLocks/>
            </p:cNvSpPr>
            <p:nvPr/>
          </p:nvSpPr>
          <p:spPr bwMode="auto">
            <a:xfrm>
              <a:off x="7381991" y="5413991"/>
              <a:ext cx="266555" cy="247362"/>
            </a:xfrm>
            <a:custGeom>
              <a:avLst/>
              <a:gdLst>
                <a:gd name="T0" fmla="*/ 125 w 125"/>
                <a:gd name="T1" fmla="*/ 95 h 116"/>
                <a:gd name="T2" fmla="*/ 73 w 125"/>
                <a:gd name="T3" fmla="*/ 0 h 116"/>
                <a:gd name="T4" fmla="*/ 0 w 125"/>
                <a:gd name="T5" fmla="*/ 116 h 116"/>
                <a:gd name="T6" fmla="*/ 125 w 125"/>
                <a:gd name="T7" fmla="*/ 9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" h="116">
                  <a:moveTo>
                    <a:pt x="125" y="95"/>
                  </a:moveTo>
                  <a:lnTo>
                    <a:pt x="73" y="0"/>
                  </a:lnTo>
                  <a:lnTo>
                    <a:pt x="0" y="116"/>
                  </a:lnTo>
                  <a:lnTo>
                    <a:pt x="125" y="9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2" name="Freeform 450"/>
            <p:cNvSpPr>
              <a:spLocks/>
            </p:cNvSpPr>
            <p:nvPr/>
          </p:nvSpPr>
          <p:spPr bwMode="auto">
            <a:xfrm>
              <a:off x="7537659" y="5413991"/>
              <a:ext cx="236701" cy="202582"/>
            </a:xfrm>
            <a:custGeom>
              <a:avLst/>
              <a:gdLst>
                <a:gd name="T0" fmla="*/ 111 w 111"/>
                <a:gd name="T1" fmla="*/ 0 h 95"/>
                <a:gd name="T2" fmla="*/ 0 w 111"/>
                <a:gd name="T3" fmla="*/ 0 h 95"/>
                <a:gd name="T4" fmla="*/ 52 w 111"/>
                <a:gd name="T5" fmla="*/ 95 h 95"/>
                <a:gd name="T6" fmla="*/ 111 w 11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95">
                  <a:moveTo>
                    <a:pt x="111" y="0"/>
                  </a:moveTo>
                  <a:lnTo>
                    <a:pt x="0" y="0"/>
                  </a:lnTo>
                  <a:lnTo>
                    <a:pt x="52" y="95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3" name="Freeform 451"/>
            <p:cNvSpPr>
              <a:spLocks/>
            </p:cNvSpPr>
            <p:nvPr/>
          </p:nvSpPr>
          <p:spPr bwMode="auto">
            <a:xfrm>
              <a:off x="7597367" y="5019492"/>
              <a:ext cx="268687" cy="198317"/>
            </a:xfrm>
            <a:custGeom>
              <a:avLst/>
              <a:gdLst>
                <a:gd name="T0" fmla="*/ 0 w 126"/>
                <a:gd name="T1" fmla="*/ 0 h 93"/>
                <a:gd name="T2" fmla="*/ 93 w 126"/>
                <a:gd name="T3" fmla="*/ 93 h 93"/>
                <a:gd name="T4" fmla="*/ 126 w 126"/>
                <a:gd name="T5" fmla="*/ 0 h 93"/>
                <a:gd name="T6" fmla="*/ 0 w 126"/>
                <a:gd name="T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93">
                  <a:moveTo>
                    <a:pt x="0" y="0"/>
                  </a:moveTo>
                  <a:lnTo>
                    <a:pt x="93" y="93"/>
                  </a:lnTo>
                  <a:lnTo>
                    <a:pt x="12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4" name="Freeform 452"/>
            <p:cNvSpPr>
              <a:spLocks/>
            </p:cNvSpPr>
            <p:nvPr/>
          </p:nvSpPr>
          <p:spPr bwMode="auto">
            <a:xfrm>
              <a:off x="7537659" y="5019492"/>
              <a:ext cx="258025" cy="394501"/>
            </a:xfrm>
            <a:custGeom>
              <a:avLst/>
              <a:gdLst>
                <a:gd name="T0" fmla="*/ 0 w 121"/>
                <a:gd name="T1" fmla="*/ 185 h 185"/>
                <a:gd name="T2" fmla="*/ 121 w 121"/>
                <a:gd name="T3" fmla="*/ 93 h 185"/>
                <a:gd name="T4" fmla="*/ 28 w 121"/>
                <a:gd name="T5" fmla="*/ 0 h 185"/>
                <a:gd name="T6" fmla="*/ 0 w 121"/>
                <a:gd name="T7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185">
                  <a:moveTo>
                    <a:pt x="0" y="185"/>
                  </a:moveTo>
                  <a:lnTo>
                    <a:pt x="121" y="93"/>
                  </a:lnTo>
                  <a:lnTo>
                    <a:pt x="28" y="0"/>
                  </a:lnTo>
                  <a:lnTo>
                    <a:pt x="0" y="18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5" name="Freeform 453"/>
            <p:cNvSpPr>
              <a:spLocks/>
            </p:cNvSpPr>
            <p:nvPr/>
          </p:nvSpPr>
          <p:spPr bwMode="auto">
            <a:xfrm>
              <a:off x="7537659" y="5217807"/>
              <a:ext cx="258025" cy="196184"/>
            </a:xfrm>
            <a:custGeom>
              <a:avLst/>
              <a:gdLst>
                <a:gd name="T0" fmla="*/ 111 w 121"/>
                <a:gd name="T1" fmla="*/ 92 h 92"/>
                <a:gd name="T2" fmla="*/ 121 w 121"/>
                <a:gd name="T3" fmla="*/ 0 h 92"/>
                <a:gd name="T4" fmla="*/ 0 w 121"/>
                <a:gd name="T5" fmla="*/ 92 h 92"/>
                <a:gd name="T6" fmla="*/ 111 w 121"/>
                <a:gd name="T7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92">
                  <a:moveTo>
                    <a:pt x="111" y="92"/>
                  </a:moveTo>
                  <a:lnTo>
                    <a:pt x="121" y="0"/>
                  </a:lnTo>
                  <a:lnTo>
                    <a:pt x="0" y="92"/>
                  </a:lnTo>
                  <a:lnTo>
                    <a:pt x="111" y="9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6" name="Freeform 454"/>
            <p:cNvSpPr>
              <a:spLocks/>
            </p:cNvSpPr>
            <p:nvPr/>
          </p:nvSpPr>
          <p:spPr bwMode="auto">
            <a:xfrm>
              <a:off x="9535749" y="4616461"/>
              <a:ext cx="292144" cy="191919"/>
            </a:xfrm>
            <a:custGeom>
              <a:avLst/>
              <a:gdLst>
                <a:gd name="T0" fmla="*/ 0 w 137"/>
                <a:gd name="T1" fmla="*/ 90 h 90"/>
                <a:gd name="T2" fmla="*/ 137 w 137"/>
                <a:gd name="T3" fmla="*/ 62 h 90"/>
                <a:gd name="T4" fmla="*/ 92 w 137"/>
                <a:gd name="T5" fmla="*/ 0 h 90"/>
                <a:gd name="T6" fmla="*/ 0 w 137"/>
                <a:gd name="T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90">
                  <a:moveTo>
                    <a:pt x="0" y="90"/>
                  </a:moveTo>
                  <a:lnTo>
                    <a:pt x="137" y="62"/>
                  </a:lnTo>
                  <a:lnTo>
                    <a:pt x="92" y="0"/>
                  </a:lnTo>
                  <a:lnTo>
                    <a:pt x="0" y="9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7" name="Freeform 455"/>
            <p:cNvSpPr>
              <a:spLocks/>
            </p:cNvSpPr>
            <p:nvPr/>
          </p:nvSpPr>
          <p:spPr bwMode="auto">
            <a:xfrm>
              <a:off x="9535749" y="4748672"/>
              <a:ext cx="292144" cy="155668"/>
            </a:xfrm>
            <a:custGeom>
              <a:avLst/>
              <a:gdLst>
                <a:gd name="T0" fmla="*/ 92 w 137"/>
                <a:gd name="T1" fmla="*/ 73 h 73"/>
                <a:gd name="T2" fmla="*/ 137 w 137"/>
                <a:gd name="T3" fmla="*/ 0 h 73"/>
                <a:gd name="T4" fmla="*/ 0 w 137"/>
                <a:gd name="T5" fmla="*/ 28 h 73"/>
                <a:gd name="T6" fmla="*/ 92 w 137"/>
                <a:gd name="T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73">
                  <a:moveTo>
                    <a:pt x="92" y="73"/>
                  </a:moveTo>
                  <a:lnTo>
                    <a:pt x="137" y="0"/>
                  </a:lnTo>
                  <a:lnTo>
                    <a:pt x="0" y="28"/>
                  </a:lnTo>
                  <a:lnTo>
                    <a:pt x="92" y="7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8" name="Freeform 456"/>
            <p:cNvSpPr>
              <a:spLocks/>
            </p:cNvSpPr>
            <p:nvPr/>
          </p:nvSpPr>
          <p:spPr bwMode="auto">
            <a:xfrm>
              <a:off x="10124301" y="4883016"/>
              <a:ext cx="368912" cy="136476"/>
            </a:xfrm>
            <a:custGeom>
              <a:avLst/>
              <a:gdLst>
                <a:gd name="T0" fmla="*/ 85 w 173"/>
                <a:gd name="T1" fmla="*/ 64 h 64"/>
                <a:gd name="T2" fmla="*/ 0 w 173"/>
                <a:gd name="T3" fmla="*/ 0 h 64"/>
                <a:gd name="T4" fmla="*/ 173 w 173"/>
                <a:gd name="T5" fmla="*/ 31 h 64"/>
                <a:gd name="T6" fmla="*/ 85 w 173"/>
                <a:gd name="T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64">
                  <a:moveTo>
                    <a:pt x="85" y="64"/>
                  </a:moveTo>
                  <a:lnTo>
                    <a:pt x="0" y="0"/>
                  </a:lnTo>
                  <a:lnTo>
                    <a:pt x="173" y="31"/>
                  </a:lnTo>
                  <a:lnTo>
                    <a:pt x="85" y="6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9" name="Freeform 457"/>
            <p:cNvSpPr>
              <a:spLocks/>
            </p:cNvSpPr>
            <p:nvPr/>
          </p:nvSpPr>
          <p:spPr bwMode="auto">
            <a:xfrm>
              <a:off x="10124301" y="4808380"/>
              <a:ext cx="368912" cy="140741"/>
            </a:xfrm>
            <a:custGeom>
              <a:avLst/>
              <a:gdLst>
                <a:gd name="T0" fmla="*/ 69 w 173"/>
                <a:gd name="T1" fmla="*/ 0 h 66"/>
                <a:gd name="T2" fmla="*/ 173 w 173"/>
                <a:gd name="T3" fmla="*/ 66 h 66"/>
                <a:gd name="T4" fmla="*/ 0 w 173"/>
                <a:gd name="T5" fmla="*/ 35 h 66"/>
                <a:gd name="T6" fmla="*/ 69 w 173"/>
                <a:gd name="T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66">
                  <a:moveTo>
                    <a:pt x="69" y="0"/>
                  </a:moveTo>
                  <a:lnTo>
                    <a:pt x="173" y="66"/>
                  </a:lnTo>
                  <a:lnTo>
                    <a:pt x="0" y="35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0" name="Freeform 458"/>
            <p:cNvSpPr>
              <a:spLocks/>
            </p:cNvSpPr>
            <p:nvPr/>
          </p:nvSpPr>
          <p:spPr bwMode="auto">
            <a:xfrm>
              <a:off x="9908926" y="5362813"/>
              <a:ext cx="236701" cy="268687"/>
            </a:xfrm>
            <a:custGeom>
              <a:avLst/>
              <a:gdLst>
                <a:gd name="T0" fmla="*/ 71 w 111"/>
                <a:gd name="T1" fmla="*/ 0 h 126"/>
                <a:gd name="T2" fmla="*/ 111 w 111"/>
                <a:gd name="T3" fmla="*/ 114 h 126"/>
                <a:gd name="T4" fmla="*/ 0 w 111"/>
                <a:gd name="T5" fmla="*/ 126 h 126"/>
                <a:gd name="T6" fmla="*/ 71 w 111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26">
                  <a:moveTo>
                    <a:pt x="71" y="0"/>
                  </a:moveTo>
                  <a:lnTo>
                    <a:pt x="111" y="114"/>
                  </a:lnTo>
                  <a:lnTo>
                    <a:pt x="0" y="126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1" name="Freeform 459"/>
            <p:cNvSpPr>
              <a:spLocks/>
            </p:cNvSpPr>
            <p:nvPr/>
          </p:nvSpPr>
          <p:spPr bwMode="auto">
            <a:xfrm>
              <a:off x="9661563" y="5362813"/>
              <a:ext cx="398766" cy="268687"/>
            </a:xfrm>
            <a:custGeom>
              <a:avLst/>
              <a:gdLst>
                <a:gd name="T0" fmla="*/ 0 w 187"/>
                <a:gd name="T1" fmla="*/ 10 h 126"/>
                <a:gd name="T2" fmla="*/ 116 w 187"/>
                <a:gd name="T3" fmla="*/ 126 h 126"/>
                <a:gd name="T4" fmla="*/ 187 w 187"/>
                <a:gd name="T5" fmla="*/ 0 h 126"/>
                <a:gd name="T6" fmla="*/ 0 w 187"/>
                <a:gd name="T7" fmla="*/ 1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126">
                  <a:moveTo>
                    <a:pt x="0" y="10"/>
                  </a:moveTo>
                  <a:lnTo>
                    <a:pt x="116" y="126"/>
                  </a:lnTo>
                  <a:lnTo>
                    <a:pt x="187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2" name="Freeform 460"/>
            <p:cNvSpPr>
              <a:spLocks/>
            </p:cNvSpPr>
            <p:nvPr/>
          </p:nvSpPr>
          <p:spPr bwMode="auto">
            <a:xfrm>
              <a:off x="9661563" y="5384137"/>
              <a:ext cx="247362" cy="313469"/>
            </a:xfrm>
            <a:custGeom>
              <a:avLst/>
              <a:gdLst>
                <a:gd name="T0" fmla="*/ 9 w 116"/>
                <a:gd name="T1" fmla="*/ 147 h 147"/>
                <a:gd name="T2" fmla="*/ 116 w 116"/>
                <a:gd name="T3" fmla="*/ 116 h 147"/>
                <a:gd name="T4" fmla="*/ 0 w 116"/>
                <a:gd name="T5" fmla="*/ 0 h 147"/>
                <a:gd name="T6" fmla="*/ 9 w 116"/>
                <a:gd name="T7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47">
                  <a:moveTo>
                    <a:pt x="9" y="147"/>
                  </a:moveTo>
                  <a:lnTo>
                    <a:pt x="116" y="116"/>
                  </a:lnTo>
                  <a:lnTo>
                    <a:pt x="0" y="0"/>
                  </a:lnTo>
                  <a:lnTo>
                    <a:pt x="9" y="14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3" name="Freeform 461"/>
            <p:cNvSpPr>
              <a:spLocks/>
            </p:cNvSpPr>
            <p:nvPr/>
          </p:nvSpPr>
          <p:spPr bwMode="auto">
            <a:xfrm>
              <a:off x="10060328" y="5362813"/>
              <a:ext cx="296409" cy="243098"/>
            </a:xfrm>
            <a:custGeom>
              <a:avLst/>
              <a:gdLst>
                <a:gd name="T0" fmla="*/ 40 w 139"/>
                <a:gd name="T1" fmla="*/ 114 h 114"/>
                <a:gd name="T2" fmla="*/ 139 w 139"/>
                <a:gd name="T3" fmla="*/ 31 h 114"/>
                <a:gd name="T4" fmla="*/ 0 w 139"/>
                <a:gd name="T5" fmla="*/ 0 h 114"/>
                <a:gd name="T6" fmla="*/ 40 w 139"/>
                <a:gd name="T7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114">
                  <a:moveTo>
                    <a:pt x="40" y="114"/>
                  </a:moveTo>
                  <a:lnTo>
                    <a:pt x="139" y="31"/>
                  </a:lnTo>
                  <a:lnTo>
                    <a:pt x="0" y="0"/>
                  </a:lnTo>
                  <a:lnTo>
                    <a:pt x="40" y="11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4" name="Freeform 462"/>
            <p:cNvSpPr>
              <a:spLocks/>
            </p:cNvSpPr>
            <p:nvPr/>
          </p:nvSpPr>
          <p:spPr bwMode="auto">
            <a:xfrm>
              <a:off x="10060328" y="5111186"/>
              <a:ext cx="296409" cy="317733"/>
            </a:xfrm>
            <a:custGeom>
              <a:avLst/>
              <a:gdLst>
                <a:gd name="T0" fmla="*/ 68 w 139"/>
                <a:gd name="T1" fmla="*/ 0 h 149"/>
                <a:gd name="T2" fmla="*/ 0 w 139"/>
                <a:gd name="T3" fmla="*/ 118 h 149"/>
                <a:gd name="T4" fmla="*/ 139 w 139"/>
                <a:gd name="T5" fmla="*/ 149 h 149"/>
                <a:gd name="T6" fmla="*/ 68 w 139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149">
                  <a:moveTo>
                    <a:pt x="68" y="0"/>
                  </a:moveTo>
                  <a:lnTo>
                    <a:pt x="0" y="118"/>
                  </a:lnTo>
                  <a:lnTo>
                    <a:pt x="139" y="149"/>
                  </a:lnTo>
                  <a:lnTo>
                    <a:pt x="6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5" name="Freeform 463"/>
            <p:cNvSpPr>
              <a:spLocks/>
            </p:cNvSpPr>
            <p:nvPr/>
          </p:nvSpPr>
          <p:spPr bwMode="auto">
            <a:xfrm>
              <a:off x="9908926" y="5111186"/>
              <a:ext cx="296409" cy="251627"/>
            </a:xfrm>
            <a:custGeom>
              <a:avLst/>
              <a:gdLst>
                <a:gd name="T0" fmla="*/ 0 w 139"/>
                <a:gd name="T1" fmla="*/ 24 h 118"/>
                <a:gd name="T2" fmla="*/ 71 w 139"/>
                <a:gd name="T3" fmla="*/ 118 h 118"/>
                <a:gd name="T4" fmla="*/ 139 w 139"/>
                <a:gd name="T5" fmla="*/ 0 h 118"/>
                <a:gd name="T6" fmla="*/ 0 w 139"/>
                <a:gd name="T7" fmla="*/ 2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118">
                  <a:moveTo>
                    <a:pt x="0" y="24"/>
                  </a:moveTo>
                  <a:lnTo>
                    <a:pt x="71" y="118"/>
                  </a:lnTo>
                  <a:lnTo>
                    <a:pt x="139" y="0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6" name="Freeform 464"/>
            <p:cNvSpPr>
              <a:spLocks/>
            </p:cNvSpPr>
            <p:nvPr/>
          </p:nvSpPr>
          <p:spPr bwMode="auto">
            <a:xfrm>
              <a:off x="9661563" y="5162364"/>
              <a:ext cx="398766" cy="221773"/>
            </a:xfrm>
            <a:custGeom>
              <a:avLst/>
              <a:gdLst>
                <a:gd name="T0" fmla="*/ 0 w 187"/>
                <a:gd name="T1" fmla="*/ 104 h 104"/>
                <a:gd name="T2" fmla="*/ 187 w 187"/>
                <a:gd name="T3" fmla="*/ 94 h 104"/>
                <a:gd name="T4" fmla="*/ 116 w 187"/>
                <a:gd name="T5" fmla="*/ 0 h 104"/>
                <a:gd name="T6" fmla="*/ 0 w 187"/>
                <a:gd name="T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104">
                  <a:moveTo>
                    <a:pt x="0" y="104"/>
                  </a:moveTo>
                  <a:lnTo>
                    <a:pt x="187" y="94"/>
                  </a:lnTo>
                  <a:lnTo>
                    <a:pt x="116" y="0"/>
                  </a:lnTo>
                  <a:lnTo>
                    <a:pt x="0" y="10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7" name="Freeform 465"/>
            <p:cNvSpPr>
              <a:spLocks/>
            </p:cNvSpPr>
            <p:nvPr/>
          </p:nvSpPr>
          <p:spPr bwMode="auto">
            <a:xfrm>
              <a:off x="10145625" y="5428919"/>
              <a:ext cx="211112" cy="343323"/>
            </a:xfrm>
            <a:custGeom>
              <a:avLst/>
              <a:gdLst>
                <a:gd name="T0" fmla="*/ 99 w 99"/>
                <a:gd name="T1" fmla="*/ 161 h 161"/>
                <a:gd name="T2" fmla="*/ 99 w 99"/>
                <a:gd name="T3" fmla="*/ 0 h 161"/>
                <a:gd name="T4" fmla="*/ 0 w 99"/>
                <a:gd name="T5" fmla="*/ 83 h 161"/>
                <a:gd name="T6" fmla="*/ 99 w 99"/>
                <a:gd name="T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161">
                  <a:moveTo>
                    <a:pt x="99" y="161"/>
                  </a:moveTo>
                  <a:lnTo>
                    <a:pt x="99" y="0"/>
                  </a:lnTo>
                  <a:lnTo>
                    <a:pt x="0" y="83"/>
                  </a:lnTo>
                  <a:lnTo>
                    <a:pt x="99" y="16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8" name="Freeform 466"/>
            <p:cNvSpPr>
              <a:spLocks/>
            </p:cNvSpPr>
            <p:nvPr/>
          </p:nvSpPr>
          <p:spPr bwMode="auto">
            <a:xfrm>
              <a:off x="10356737" y="5428919"/>
              <a:ext cx="232436" cy="343323"/>
            </a:xfrm>
            <a:custGeom>
              <a:avLst/>
              <a:gdLst>
                <a:gd name="T0" fmla="*/ 109 w 109"/>
                <a:gd name="T1" fmla="*/ 126 h 161"/>
                <a:gd name="T2" fmla="*/ 0 w 109"/>
                <a:gd name="T3" fmla="*/ 0 h 161"/>
                <a:gd name="T4" fmla="*/ 0 w 109"/>
                <a:gd name="T5" fmla="*/ 161 h 161"/>
                <a:gd name="T6" fmla="*/ 109 w 109"/>
                <a:gd name="T7" fmla="*/ 126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61">
                  <a:moveTo>
                    <a:pt x="109" y="126"/>
                  </a:moveTo>
                  <a:lnTo>
                    <a:pt x="0" y="0"/>
                  </a:lnTo>
                  <a:lnTo>
                    <a:pt x="0" y="161"/>
                  </a:lnTo>
                  <a:lnTo>
                    <a:pt x="109" y="12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9" name="Freeform 467"/>
            <p:cNvSpPr>
              <a:spLocks/>
            </p:cNvSpPr>
            <p:nvPr/>
          </p:nvSpPr>
          <p:spPr bwMode="auto">
            <a:xfrm>
              <a:off x="10356737" y="5409727"/>
              <a:ext cx="268687" cy="287879"/>
            </a:xfrm>
            <a:custGeom>
              <a:avLst/>
              <a:gdLst>
                <a:gd name="T0" fmla="*/ 126 w 126"/>
                <a:gd name="T1" fmla="*/ 0 h 135"/>
                <a:gd name="T2" fmla="*/ 109 w 126"/>
                <a:gd name="T3" fmla="*/ 135 h 135"/>
                <a:gd name="T4" fmla="*/ 0 w 126"/>
                <a:gd name="T5" fmla="*/ 9 h 135"/>
                <a:gd name="T6" fmla="*/ 126 w 126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35">
                  <a:moveTo>
                    <a:pt x="126" y="0"/>
                  </a:moveTo>
                  <a:lnTo>
                    <a:pt x="109" y="135"/>
                  </a:lnTo>
                  <a:lnTo>
                    <a:pt x="0" y="9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30" name="Freeform 468"/>
            <p:cNvSpPr>
              <a:spLocks/>
            </p:cNvSpPr>
            <p:nvPr/>
          </p:nvSpPr>
          <p:spPr bwMode="auto">
            <a:xfrm>
              <a:off x="10356737" y="5111186"/>
              <a:ext cx="268687" cy="317733"/>
            </a:xfrm>
            <a:custGeom>
              <a:avLst/>
              <a:gdLst>
                <a:gd name="T0" fmla="*/ 36 w 126"/>
                <a:gd name="T1" fmla="*/ 0 h 149"/>
                <a:gd name="T2" fmla="*/ 0 w 126"/>
                <a:gd name="T3" fmla="*/ 149 h 149"/>
                <a:gd name="T4" fmla="*/ 126 w 126"/>
                <a:gd name="T5" fmla="*/ 140 h 149"/>
                <a:gd name="T6" fmla="*/ 36 w 126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49">
                  <a:moveTo>
                    <a:pt x="36" y="0"/>
                  </a:moveTo>
                  <a:lnTo>
                    <a:pt x="0" y="149"/>
                  </a:lnTo>
                  <a:lnTo>
                    <a:pt x="126" y="14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31" name="Freeform 469"/>
            <p:cNvSpPr>
              <a:spLocks/>
            </p:cNvSpPr>
            <p:nvPr/>
          </p:nvSpPr>
          <p:spPr bwMode="auto">
            <a:xfrm>
              <a:off x="10205333" y="5111186"/>
              <a:ext cx="228171" cy="317733"/>
            </a:xfrm>
            <a:custGeom>
              <a:avLst/>
              <a:gdLst>
                <a:gd name="T0" fmla="*/ 0 w 107"/>
                <a:gd name="T1" fmla="*/ 0 h 149"/>
                <a:gd name="T2" fmla="*/ 71 w 107"/>
                <a:gd name="T3" fmla="*/ 149 h 149"/>
                <a:gd name="T4" fmla="*/ 107 w 107"/>
                <a:gd name="T5" fmla="*/ 0 h 149"/>
                <a:gd name="T6" fmla="*/ 0 w 107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149">
                  <a:moveTo>
                    <a:pt x="0" y="0"/>
                  </a:moveTo>
                  <a:lnTo>
                    <a:pt x="71" y="149"/>
                  </a:lnTo>
                  <a:lnTo>
                    <a:pt x="10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233" name="直接连接符 232"/>
          <p:cNvCxnSpPr/>
          <p:nvPr userDrawn="1"/>
        </p:nvCxnSpPr>
        <p:spPr>
          <a:xfrm>
            <a:off x="1966686" y="5558384"/>
            <a:ext cx="825862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" name="文本占位符 235"/>
          <p:cNvSpPr>
            <a:spLocks noGrp="1"/>
          </p:cNvSpPr>
          <p:nvPr>
            <p:ph type="body" sz="quarter" idx="10" hasCustomPrompt="1"/>
          </p:nvPr>
        </p:nvSpPr>
        <p:spPr>
          <a:xfrm>
            <a:off x="78901" y="4199900"/>
            <a:ext cx="12034198" cy="110799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zh-CN" dirty="0"/>
              <a:t>POWERPOINT TEMPLATE</a:t>
            </a:r>
          </a:p>
        </p:txBody>
      </p:sp>
      <p:sp>
        <p:nvSpPr>
          <p:cNvPr id="237" name="文本占位符 235"/>
          <p:cNvSpPr>
            <a:spLocks noGrp="1"/>
          </p:cNvSpPr>
          <p:nvPr>
            <p:ph type="body" sz="quarter" idx="11" hasCustomPrompt="1"/>
          </p:nvPr>
        </p:nvSpPr>
        <p:spPr>
          <a:xfrm>
            <a:off x="4671482" y="5808872"/>
            <a:ext cx="2849036" cy="27699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PRESENTED BY OfficePLUS</a:t>
            </a:r>
          </a:p>
        </p:txBody>
      </p:sp>
    </p:spTree>
    <p:extLst>
      <p:ext uri="{BB962C8B-B14F-4D97-AF65-F5344CB8AC3E}">
        <p14:creationId xmlns:p14="http://schemas.microsoft.com/office/powerpoint/2010/main" val="2638969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 hasCustomPrompt="1"/>
          </p:nvPr>
        </p:nvSpPr>
        <p:spPr>
          <a:xfrm>
            <a:off x="1421656" y="638448"/>
            <a:ext cx="2819400" cy="424732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2400" b="1"/>
            </a:lvl1pPr>
          </a:lstStyle>
          <a:p>
            <a:r>
              <a:rPr lang="zh-CN" altLang="en-US" dirty="0"/>
              <a:t>单击此处添加标题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684045" y="586171"/>
            <a:ext cx="520520" cy="529286"/>
            <a:chOff x="609600" y="419099"/>
            <a:chExt cx="1292679" cy="1314450"/>
          </a:xfrm>
        </p:grpSpPr>
        <p:sp>
          <p:nvSpPr>
            <p:cNvPr id="5" name="矩形 4"/>
            <p:cNvSpPr/>
            <p:nvPr userDrawn="1"/>
          </p:nvSpPr>
          <p:spPr>
            <a:xfrm>
              <a:off x="609600" y="419099"/>
              <a:ext cx="438150" cy="4381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1024618" y="419099"/>
              <a:ext cx="438150" cy="438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1464129" y="419099"/>
              <a:ext cx="438150" cy="438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609600" y="857249"/>
              <a:ext cx="438150" cy="438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609600" y="1295399"/>
              <a:ext cx="438150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1024618" y="857249"/>
              <a:ext cx="438150" cy="4381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925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2606160" y="2133886"/>
            <a:ext cx="6849844" cy="3394526"/>
            <a:chOff x="2827112" y="2021289"/>
            <a:chExt cx="8649152" cy="4286193"/>
          </a:xfrm>
          <a:solidFill>
            <a:schemeClr val="accent2"/>
          </a:solidFill>
        </p:grpSpPr>
        <p:sp>
          <p:nvSpPr>
            <p:cNvPr id="4" name="Freeform 240"/>
            <p:cNvSpPr>
              <a:spLocks/>
            </p:cNvSpPr>
            <p:nvPr/>
          </p:nvSpPr>
          <p:spPr bwMode="auto">
            <a:xfrm>
              <a:off x="5620600" y="2733522"/>
              <a:ext cx="262290" cy="388103"/>
            </a:xfrm>
            <a:custGeom>
              <a:avLst/>
              <a:gdLst>
                <a:gd name="T0" fmla="*/ 123 w 123"/>
                <a:gd name="T1" fmla="*/ 182 h 182"/>
                <a:gd name="T2" fmla="*/ 0 w 123"/>
                <a:gd name="T3" fmla="*/ 66 h 182"/>
                <a:gd name="T4" fmla="*/ 121 w 123"/>
                <a:gd name="T5" fmla="*/ 0 h 182"/>
                <a:gd name="T6" fmla="*/ 123 w 123"/>
                <a:gd name="T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182">
                  <a:moveTo>
                    <a:pt x="123" y="182"/>
                  </a:moveTo>
                  <a:lnTo>
                    <a:pt x="0" y="66"/>
                  </a:lnTo>
                  <a:lnTo>
                    <a:pt x="121" y="0"/>
                  </a:lnTo>
                  <a:lnTo>
                    <a:pt x="123" y="18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Freeform 241"/>
            <p:cNvSpPr>
              <a:spLocks/>
            </p:cNvSpPr>
            <p:nvPr/>
          </p:nvSpPr>
          <p:spPr bwMode="auto">
            <a:xfrm>
              <a:off x="5878626" y="2733522"/>
              <a:ext cx="247362" cy="388103"/>
            </a:xfrm>
            <a:custGeom>
              <a:avLst/>
              <a:gdLst>
                <a:gd name="T0" fmla="*/ 2 w 116"/>
                <a:gd name="T1" fmla="*/ 182 h 182"/>
                <a:gd name="T2" fmla="*/ 0 w 116"/>
                <a:gd name="T3" fmla="*/ 0 h 182"/>
                <a:gd name="T4" fmla="*/ 116 w 116"/>
                <a:gd name="T5" fmla="*/ 47 h 182"/>
                <a:gd name="T6" fmla="*/ 2 w 116"/>
                <a:gd name="T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82">
                  <a:moveTo>
                    <a:pt x="2" y="182"/>
                  </a:moveTo>
                  <a:lnTo>
                    <a:pt x="0" y="0"/>
                  </a:lnTo>
                  <a:lnTo>
                    <a:pt x="116" y="47"/>
                  </a:lnTo>
                  <a:lnTo>
                    <a:pt x="2" y="18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Freeform 242"/>
            <p:cNvSpPr>
              <a:spLocks/>
            </p:cNvSpPr>
            <p:nvPr/>
          </p:nvSpPr>
          <p:spPr bwMode="auto">
            <a:xfrm>
              <a:off x="5878626" y="2390200"/>
              <a:ext cx="332660" cy="343323"/>
            </a:xfrm>
            <a:custGeom>
              <a:avLst/>
              <a:gdLst>
                <a:gd name="T0" fmla="*/ 11 w 156"/>
                <a:gd name="T1" fmla="*/ 0 h 161"/>
                <a:gd name="T2" fmla="*/ 0 w 156"/>
                <a:gd name="T3" fmla="*/ 161 h 161"/>
                <a:gd name="T4" fmla="*/ 156 w 156"/>
                <a:gd name="T5" fmla="*/ 94 h 161"/>
                <a:gd name="T6" fmla="*/ 11 w 156"/>
                <a:gd name="T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61">
                  <a:moveTo>
                    <a:pt x="11" y="0"/>
                  </a:moveTo>
                  <a:lnTo>
                    <a:pt x="0" y="161"/>
                  </a:lnTo>
                  <a:lnTo>
                    <a:pt x="156" y="94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Freeform 243"/>
            <p:cNvSpPr>
              <a:spLocks/>
            </p:cNvSpPr>
            <p:nvPr/>
          </p:nvSpPr>
          <p:spPr bwMode="auto">
            <a:xfrm>
              <a:off x="5590746" y="2560794"/>
              <a:ext cx="287879" cy="313469"/>
            </a:xfrm>
            <a:custGeom>
              <a:avLst/>
              <a:gdLst>
                <a:gd name="T0" fmla="*/ 0 w 135"/>
                <a:gd name="T1" fmla="*/ 0 h 147"/>
                <a:gd name="T2" fmla="*/ 14 w 135"/>
                <a:gd name="T3" fmla="*/ 147 h 147"/>
                <a:gd name="T4" fmla="*/ 135 w 135"/>
                <a:gd name="T5" fmla="*/ 81 h 147"/>
                <a:gd name="T6" fmla="*/ 0 w 135"/>
                <a:gd name="T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" h="147">
                  <a:moveTo>
                    <a:pt x="0" y="0"/>
                  </a:moveTo>
                  <a:lnTo>
                    <a:pt x="14" y="147"/>
                  </a:lnTo>
                  <a:lnTo>
                    <a:pt x="135" y="8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Freeform 244"/>
            <p:cNvSpPr>
              <a:spLocks/>
            </p:cNvSpPr>
            <p:nvPr/>
          </p:nvSpPr>
          <p:spPr bwMode="auto">
            <a:xfrm>
              <a:off x="5590746" y="2390200"/>
              <a:ext cx="311335" cy="343323"/>
            </a:xfrm>
            <a:custGeom>
              <a:avLst/>
              <a:gdLst>
                <a:gd name="T0" fmla="*/ 146 w 146"/>
                <a:gd name="T1" fmla="*/ 0 h 161"/>
                <a:gd name="T2" fmla="*/ 0 w 146"/>
                <a:gd name="T3" fmla="*/ 80 h 161"/>
                <a:gd name="T4" fmla="*/ 135 w 146"/>
                <a:gd name="T5" fmla="*/ 161 h 161"/>
                <a:gd name="T6" fmla="*/ 146 w 146"/>
                <a:gd name="T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61">
                  <a:moveTo>
                    <a:pt x="146" y="0"/>
                  </a:moveTo>
                  <a:lnTo>
                    <a:pt x="0" y="80"/>
                  </a:lnTo>
                  <a:lnTo>
                    <a:pt x="135" y="161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Freeform 245"/>
            <p:cNvSpPr>
              <a:spLocks/>
            </p:cNvSpPr>
            <p:nvPr/>
          </p:nvSpPr>
          <p:spPr bwMode="auto">
            <a:xfrm>
              <a:off x="5878626" y="2590648"/>
              <a:ext cx="332660" cy="243098"/>
            </a:xfrm>
            <a:custGeom>
              <a:avLst/>
              <a:gdLst>
                <a:gd name="T0" fmla="*/ 156 w 156"/>
                <a:gd name="T1" fmla="*/ 0 h 114"/>
                <a:gd name="T2" fmla="*/ 116 w 156"/>
                <a:gd name="T3" fmla="*/ 114 h 114"/>
                <a:gd name="T4" fmla="*/ 0 w 156"/>
                <a:gd name="T5" fmla="*/ 67 h 114"/>
                <a:gd name="T6" fmla="*/ 156 w 156"/>
                <a:gd name="T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14">
                  <a:moveTo>
                    <a:pt x="156" y="0"/>
                  </a:moveTo>
                  <a:lnTo>
                    <a:pt x="116" y="114"/>
                  </a:lnTo>
                  <a:lnTo>
                    <a:pt x="0" y="67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 246"/>
            <p:cNvSpPr>
              <a:spLocks/>
            </p:cNvSpPr>
            <p:nvPr/>
          </p:nvSpPr>
          <p:spPr bwMode="auto">
            <a:xfrm>
              <a:off x="5902082" y="2257989"/>
              <a:ext cx="353984" cy="332660"/>
            </a:xfrm>
            <a:custGeom>
              <a:avLst/>
              <a:gdLst>
                <a:gd name="T0" fmla="*/ 0 w 166"/>
                <a:gd name="T1" fmla="*/ 62 h 156"/>
                <a:gd name="T2" fmla="*/ 166 w 166"/>
                <a:gd name="T3" fmla="*/ 0 h 156"/>
                <a:gd name="T4" fmla="*/ 145 w 166"/>
                <a:gd name="T5" fmla="*/ 156 h 156"/>
                <a:gd name="T6" fmla="*/ 0 w 166"/>
                <a:gd name="T7" fmla="*/ 6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56">
                  <a:moveTo>
                    <a:pt x="0" y="62"/>
                  </a:moveTo>
                  <a:lnTo>
                    <a:pt x="166" y="0"/>
                  </a:lnTo>
                  <a:lnTo>
                    <a:pt x="145" y="156"/>
                  </a:lnTo>
                  <a:lnTo>
                    <a:pt x="0" y="6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Freeform 247"/>
            <p:cNvSpPr>
              <a:spLocks/>
            </p:cNvSpPr>
            <p:nvPr/>
          </p:nvSpPr>
          <p:spPr bwMode="auto">
            <a:xfrm>
              <a:off x="5590746" y="2095924"/>
              <a:ext cx="311335" cy="464871"/>
            </a:xfrm>
            <a:custGeom>
              <a:avLst/>
              <a:gdLst>
                <a:gd name="T0" fmla="*/ 0 w 146"/>
                <a:gd name="T1" fmla="*/ 218 h 218"/>
                <a:gd name="T2" fmla="*/ 66 w 146"/>
                <a:gd name="T3" fmla="*/ 0 h 218"/>
                <a:gd name="T4" fmla="*/ 146 w 146"/>
                <a:gd name="T5" fmla="*/ 138 h 218"/>
                <a:gd name="T6" fmla="*/ 0 w 146"/>
                <a:gd name="T7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218">
                  <a:moveTo>
                    <a:pt x="0" y="218"/>
                  </a:moveTo>
                  <a:lnTo>
                    <a:pt x="66" y="0"/>
                  </a:lnTo>
                  <a:lnTo>
                    <a:pt x="146" y="138"/>
                  </a:lnTo>
                  <a:lnTo>
                    <a:pt x="0" y="21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Freeform 248"/>
            <p:cNvSpPr>
              <a:spLocks/>
            </p:cNvSpPr>
            <p:nvPr/>
          </p:nvSpPr>
          <p:spPr bwMode="auto">
            <a:xfrm>
              <a:off x="5902082" y="2021289"/>
              <a:ext cx="353984" cy="368912"/>
            </a:xfrm>
            <a:custGeom>
              <a:avLst/>
              <a:gdLst>
                <a:gd name="T0" fmla="*/ 67 w 166"/>
                <a:gd name="T1" fmla="*/ 0 h 173"/>
                <a:gd name="T2" fmla="*/ 0 w 166"/>
                <a:gd name="T3" fmla="*/ 173 h 173"/>
                <a:gd name="T4" fmla="*/ 166 w 166"/>
                <a:gd name="T5" fmla="*/ 111 h 173"/>
                <a:gd name="T6" fmla="*/ 67 w 166"/>
                <a:gd name="T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73">
                  <a:moveTo>
                    <a:pt x="67" y="0"/>
                  </a:moveTo>
                  <a:lnTo>
                    <a:pt x="0" y="173"/>
                  </a:lnTo>
                  <a:lnTo>
                    <a:pt x="166" y="111"/>
                  </a:lnTo>
                  <a:lnTo>
                    <a:pt x="67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Freeform 249"/>
            <p:cNvSpPr>
              <a:spLocks/>
            </p:cNvSpPr>
            <p:nvPr/>
          </p:nvSpPr>
          <p:spPr bwMode="auto">
            <a:xfrm>
              <a:off x="5731487" y="2021289"/>
              <a:ext cx="313468" cy="368912"/>
            </a:xfrm>
            <a:custGeom>
              <a:avLst/>
              <a:gdLst>
                <a:gd name="T0" fmla="*/ 0 w 147"/>
                <a:gd name="T1" fmla="*/ 35 h 173"/>
                <a:gd name="T2" fmla="*/ 80 w 147"/>
                <a:gd name="T3" fmla="*/ 173 h 173"/>
                <a:gd name="T4" fmla="*/ 147 w 147"/>
                <a:gd name="T5" fmla="*/ 0 h 173"/>
                <a:gd name="T6" fmla="*/ 0 w 147"/>
                <a:gd name="T7" fmla="*/ 3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" h="173">
                  <a:moveTo>
                    <a:pt x="0" y="35"/>
                  </a:moveTo>
                  <a:lnTo>
                    <a:pt x="80" y="173"/>
                  </a:lnTo>
                  <a:lnTo>
                    <a:pt x="147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Freeform 250"/>
            <p:cNvSpPr>
              <a:spLocks/>
            </p:cNvSpPr>
            <p:nvPr/>
          </p:nvSpPr>
          <p:spPr bwMode="auto">
            <a:xfrm>
              <a:off x="6125988" y="2590648"/>
              <a:ext cx="251627" cy="243098"/>
            </a:xfrm>
            <a:custGeom>
              <a:avLst/>
              <a:gdLst>
                <a:gd name="T0" fmla="*/ 0 w 118"/>
                <a:gd name="T1" fmla="*/ 114 h 114"/>
                <a:gd name="T2" fmla="*/ 118 w 118"/>
                <a:gd name="T3" fmla="*/ 67 h 114"/>
                <a:gd name="T4" fmla="*/ 40 w 118"/>
                <a:gd name="T5" fmla="*/ 0 h 114"/>
                <a:gd name="T6" fmla="*/ 0 w 118"/>
                <a:gd name="T7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" h="114">
                  <a:moveTo>
                    <a:pt x="0" y="114"/>
                  </a:moveTo>
                  <a:lnTo>
                    <a:pt x="118" y="67"/>
                  </a:lnTo>
                  <a:lnTo>
                    <a:pt x="40" y="0"/>
                  </a:lnTo>
                  <a:lnTo>
                    <a:pt x="0" y="11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251"/>
            <p:cNvSpPr>
              <a:spLocks/>
            </p:cNvSpPr>
            <p:nvPr/>
          </p:nvSpPr>
          <p:spPr bwMode="auto">
            <a:xfrm>
              <a:off x="6211285" y="2257989"/>
              <a:ext cx="302806" cy="332660"/>
            </a:xfrm>
            <a:custGeom>
              <a:avLst/>
              <a:gdLst>
                <a:gd name="T0" fmla="*/ 21 w 142"/>
                <a:gd name="T1" fmla="*/ 0 h 156"/>
                <a:gd name="T2" fmla="*/ 142 w 142"/>
                <a:gd name="T3" fmla="*/ 62 h 156"/>
                <a:gd name="T4" fmla="*/ 0 w 142"/>
                <a:gd name="T5" fmla="*/ 156 h 156"/>
                <a:gd name="T6" fmla="*/ 21 w 142"/>
                <a:gd name="T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56">
                  <a:moveTo>
                    <a:pt x="21" y="0"/>
                  </a:moveTo>
                  <a:lnTo>
                    <a:pt x="142" y="62"/>
                  </a:lnTo>
                  <a:lnTo>
                    <a:pt x="0" y="156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Freeform 252"/>
            <p:cNvSpPr>
              <a:spLocks/>
            </p:cNvSpPr>
            <p:nvPr/>
          </p:nvSpPr>
          <p:spPr bwMode="auto">
            <a:xfrm>
              <a:off x="6211285" y="2390200"/>
              <a:ext cx="302806" cy="343323"/>
            </a:xfrm>
            <a:custGeom>
              <a:avLst/>
              <a:gdLst>
                <a:gd name="T0" fmla="*/ 78 w 142"/>
                <a:gd name="T1" fmla="*/ 161 h 161"/>
                <a:gd name="T2" fmla="*/ 142 w 142"/>
                <a:gd name="T3" fmla="*/ 0 h 161"/>
                <a:gd name="T4" fmla="*/ 0 w 142"/>
                <a:gd name="T5" fmla="*/ 94 h 161"/>
                <a:gd name="T6" fmla="*/ 78 w 142"/>
                <a:gd name="T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61">
                  <a:moveTo>
                    <a:pt x="78" y="161"/>
                  </a:moveTo>
                  <a:lnTo>
                    <a:pt x="142" y="0"/>
                  </a:lnTo>
                  <a:lnTo>
                    <a:pt x="0" y="94"/>
                  </a:lnTo>
                  <a:lnTo>
                    <a:pt x="78" y="16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Freeform 253"/>
            <p:cNvSpPr>
              <a:spLocks/>
            </p:cNvSpPr>
            <p:nvPr/>
          </p:nvSpPr>
          <p:spPr bwMode="auto">
            <a:xfrm>
              <a:off x="6256066" y="2046878"/>
              <a:ext cx="317733" cy="343323"/>
            </a:xfrm>
            <a:custGeom>
              <a:avLst/>
              <a:gdLst>
                <a:gd name="T0" fmla="*/ 0 w 149"/>
                <a:gd name="T1" fmla="*/ 99 h 161"/>
                <a:gd name="T2" fmla="*/ 149 w 149"/>
                <a:gd name="T3" fmla="*/ 0 h 161"/>
                <a:gd name="T4" fmla="*/ 121 w 149"/>
                <a:gd name="T5" fmla="*/ 161 h 161"/>
                <a:gd name="T6" fmla="*/ 0 w 149"/>
                <a:gd name="T7" fmla="*/ 9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61">
                  <a:moveTo>
                    <a:pt x="0" y="99"/>
                  </a:moveTo>
                  <a:lnTo>
                    <a:pt x="149" y="0"/>
                  </a:lnTo>
                  <a:lnTo>
                    <a:pt x="121" y="161"/>
                  </a:lnTo>
                  <a:lnTo>
                    <a:pt x="0" y="9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Freeform 254"/>
            <p:cNvSpPr>
              <a:spLocks/>
            </p:cNvSpPr>
            <p:nvPr/>
          </p:nvSpPr>
          <p:spPr bwMode="auto">
            <a:xfrm>
              <a:off x="6044955" y="2021289"/>
              <a:ext cx="528844" cy="236701"/>
            </a:xfrm>
            <a:custGeom>
              <a:avLst/>
              <a:gdLst>
                <a:gd name="T0" fmla="*/ 0 w 248"/>
                <a:gd name="T1" fmla="*/ 0 h 111"/>
                <a:gd name="T2" fmla="*/ 248 w 248"/>
                <a:gd name="T3" fmla="*/ 12 h 111"/>
                <a:gd name="T4" fmla="*/ 99 w 248"/>
                <a:gd name="T5" fmla="*/ 111 h 111"/>
                <a:gd name="T6" fmla="*/ 0 w 248"/>
                <a:gd name="T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8" h="111">
                  <a:moveTo>
                    <a:pt x="0" y="0"/>
                  </a:moveTo>
                  <a:lnTo>
                    <a:pt x="248" y="12"/>
                  </a:lnTo>
                  <a:lnTo>
                    <a:pt x="99" y="11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" name="Freeform 255"/>
            <p:cNvSpPr>
              <a:spLocks/>
            </p:cNvSpPr>
            <p:nvPr/>
          </p:nvSpPr>
          <p:spPr bwMode="auto">
            <a:xfrm>
              <a:off x="5443609" y="2095924"/>
              <a:ext cx="287879" cy="464871"/>
            </a:xfrm>
            <a:custGeom>
              <a:avLst/>
              <a:gdLst>
                <a:gd name="T0" fmla="*/ 135 w 135"/>
                <a:gd name="T1" fmla="*/ 0 h 218"/>
                <a:gd name="T2" fmla="*/ 69 w 135"/>
                <a:gd name="T3" fmla="*/ 218 h 218"/>
                <a:gd name="T4" fmla="*/ 0 w 135"/>
                <a:gd name="T5" fmla="*/ 34 h 218"/>
                <a:gd name="T6" fmla="*/ 135 w 135"/>
                <a:gd name="T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" h="218">
                  <a:moveTo>
                    <a:pt x="135" y="0"/>
                  </a:moveTo>
                  <a:lnTo>
                    <a:pt x="69" y="218"/>
                  </a:lnTo>
                  <a:lnTo>
                    <a:pt x="0" y="34"/>
                  </a:lnTo>
                  <a:lnTo>
                    <a:pt x="135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Freeform 256"/>
            <p:cNvSpPr>
              <a:spLocks/>
            </p:cNvSpPr>
            <p:nvPr/>
          </p:nvSpPr>
          <p:spPr bwMode="auto">
            <a:xfrm>
              <a:off x="5266616" y="2168426"/>
              <a:ext cx="324130" cy="392368"/>
            </a:xfrm>
            <a:custGeom>
              <a:avLst/>
              <a:gdLst>
                <a:gd name="T0" fmla="*/ 0 w 152"/>
                <a:gd name="T1" fmla="*/ 120 h 184"/>
                <a:gd name="T2" fmla="*/ 83 w 152"/>
                <a:gd name="T3" fmla="*/ 0 h 184"/>
                <a:gd name="T4" fmla="*/ 152 w 152"/>
                <a:gd name="T5" fmla="*/ 184 h 184"/>
                <a:gd name="T6" fmla="*/ 0 w 152"/>
                <a:gd name="T7" fmla="*/ 12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2" h="184">
                  <a:moveTo>
                    <a:pt x="0" y="120"/>
                  </a:moveTo>
                  <a:lnTo>
                    <a:pt x="83" y="0"/>
                  </a:lnTo>
                  <a:lnTo>
                    <a:pt x="152" y="184"/>
                  </a:lnTo>
                  <a:lnTo>
                    <a:pt x="0" y="12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Freeform 257"/>
            <p:cNvSpPr>
              <a:spLocks/>
            </p:cNvSpPr>
            <p:nvPr/>
          </p:nvSpPr>
          <p:spPr bwMode="auto">
            <a:xfrm>
              <a:off x="5040578" y="2046878"/>
              <a:ext cx="388103" cy="211112"/>
            </a:xfrm>
            <a:custGeom>
              <a:avLst/>
              <a:gdLst>
                <a:gd name="T0" fmla="*/ 182 w 182"/>
                <a:gd name="T1" fmla="*/ 23 h 99"/>
                <a:gd name="T2" fmla="*/ 50 w 182"/>
                <a:gd name="T3" fmla="*/ 99 h 99"/>
                <a:gd name="T4" fmla="*/ 0 w 182"/>
                <a:gd name="T5" fmla="*/ 0 h 99"/>
                <a:gd name="T6" fmla="*/ 182 w 182"/>
                <a:gd name="T7" fmla="*/ 2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2" h="99">
                  <a:moveTo>
                    <a:pt x="182" y="23"/>
                  </a:moveTo>
                  <a:lnTo>
                    <a:pt x="50" y="99"/>
                  </a:lnTo>
                  <a:lnTo>
                    <a:pt x="0" y="0"/>
                  </a:lnTo>
                  <a:lnTo>
                    <a:pt x="182" y="2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Freeform 258"/>
            <p:cNvSpPr>
              <a:spLocks/>
            </p:cNvSpPr>
            <p:nvPr/>
          </p:nvSpPr>
          <p:spPr bwMode="auto">
            <a:xfrm>
              <a:off x="4778290" y="2046878"/>
              <a:ext cx="368912" cy="211112"/>
            </a:xfrm>
            <a:custGeom>
              <a:avLst/>
              <a:gdLst>
                <a:gd name="T0" fmla="*/ 0 w 173"/>
                <a:gd name="T1" fmla="*/ 45 h 99"/>
                <a:gd name="T2" fmla="*/ 173 w 173"/>
                <a:gd name="T3" fmla="*/ 99 h 99"/>
                <a:gd name="T4" fmla="*/ 123 w 173"/>
                <a:gd name="T5" fmla="*/ 0 h 99"/>
                <a:gd name="T6" fmla="*/ 0 w 173"/>
                <a:gd name="T7" fmla="*/ 4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99">
                  <a:moveTo>
                    <a:pt x="0" y="45"/>
                  </a:moveTo>
                  <a:lnTo>
                    <a:pt x="173" y="99"/>
                  </a:lnTo>
                  <a:lnTo>
                    <a:pt x="123" y="0"/>
                  </a:lnTo>
                  <a:lnTo>
                    <a:pt x="0" y="4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Freeform 259"/>
            <p:cNvSpPr>
              <a:spLocks/>
            </p:cNvSpPr>
            <p:nvPr/>
          </p:nvSpPr>
          <p:spPr bwMode="auto">
            <a:xfrm>
              <a:off x="4778290" y="2142837"/>
              <a:ext cx="368912" cy="336925"/>
            </a:xfrm>
            <a:custGeom>
              <a:avLst/>
              <a:gdLst>
                <a:gd name="T0" fmla="*/ 88 w 173"/>
                <a:gd name="T1" fmla="*/ 158 h 158"/>
                <a:gd name="T2" fmla="*/ 173 w 173"/>
                <a:gd name="T3" fmla="*/ 54 h 158"/>
                <a:gd name="T4" fmla="*/ 0 w 173"/>
                <a:gd name="T5" fmla="*/ 0 h 158"/>
                <a:gd name="T6" fmla="*/ 88 w 173"/>
                <a:gd name="T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158">
                  <a:moveTo>
                    <a:pt x="88" y="158"/>
                  </a:moveTo>
                  <a:lnTo>
                    <a:pt x="173" y="54"/>
                  </a:lnTo>
                  <a:lnTo>
                    <a:pt x="0" y="0"/>
                  </a:lnTo>
                  <a:lnTo>
                    <a:pt x="88" y="15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Freeform 260"/>
            <p:cNvSpPr>
              <a:spLocks/>
            </p:cNvSpPr>
            <p:nvPr/>
          </p:nvSpPr>
          <p:spPr bwMode="auto">
            <a:xfrm>
              <a:off x="4663138" y="2142837"/>
              <a:ext cx="302806" cy="336925"/>
            </a:xfrm>
            <a:custGeom>
              <a:avLst/>
              <a:gdLst>
                <a:gd name="T0" fmla="*/ 0 w 142"/>
                <a:gd name="T1" fmla="*/ 158 h 158"/>
                <a:gd name="T2" fmla="*/ 142 w 142"/>
                <a:gd name="T3" fmla="*/ 158 h 158"/>
                <a:gd name="T4" fmla="*/ 54 w 142"/>
                <a:gd name="T5" fmla="*/ 0 h 158"/>
                <a:gd name="T6" fmla="*/ 0 w 142"/>
                <a:gd name="T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58">
                  <a:moveTo>
                    <a:pt x="0" y="158"/>
                  </a:moveTo>
                  <a:lnTo>
                    <a:pt x="142" y="158"/>
                  </a:lnTo>
                  <a:lnTo>
                    <a:pt x="54" y="0"/>
                  </a:lnTo>
                  <a:lnTo>
                    <a:pt x="0" y="15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Freeform 261"/>
            <p:cNvSpPr>
              <a:spLocks/>
            </p:cNvSpPr>
            <p:nvPr/>
          </p:nvSpPr>
          <p:spPr bwMode="auto">
            <a:xfrm>
              <a:off x="4449895" y="2142837"/>
              <a:ext cx="328395" cy="336925"/>
            </a:xfrm>
            <a:custGeom>
              <a:avLst/>
              <a:gdLst>
                <a:gd name="T0" fmla="*/ 0 w 154"/>
                <a:gd name="T1" fmla="*/ 54 h 158"/>
                <a:gd name="T2" fmla="*/ 100 w 154"/>
                <a:gd name="T3" fmla="*/ 158 h 158"/>
                <a:gd name="T4" fmla="*/ 154 w 154"/>
                <a:gd name="T5" fmla="*/ 0 h 158"/>
                <a:gd name="T6" fmla="*/ 0 w 154"/>
                <a:gd name="T7" fmla="*/ 5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58">
                  <a:moveTo>
                    <a:pt x="0" y="54"/>
                  </a:moveTo>
                  <a:lnTo>
                    <a:pt x="100" y="158"/>
                  </a:lnTo>
                  <a:lnTo>
                    <a:pt x="154" y="0"/>
                  </a:lnTo>
                  <a:lnTo>
                    <a:pt x="0" y="5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Freeform 262"/>
            <p:cNvSpPr>
              <a:spLocks/>
            </p:cNvSpPr>
            <p:nvPr/>
          </p:nvSpPr>
          <p:spPr bwMode="auto">
            <a:xfrm>
              <a:off x="4383789" y="2257989"/>
              <a:ext cx="279350" cy="221773"/>
            </a:xfrm>
            <a:custGeom>
              <a:avLst/>
              <a:gdLst>
                <a:gd name="T0" fmla="*/ 0 w 131"/>
                <a:gd name="T1" fmla="*/ 104 h 104"/>
                <a:gd name="T2" fmla="*/ 131 w 131"/>
                <a:gd name="T3" fmla="*/ 104 h 104"/>
                <a:gd name="T4" fmla="*/ 31 w 131"/>
                <a:gd name="T5" fmla="*/ 0 h 104"/>
                <a:gd name="T6" fmla="*/ 0 w 131"/>
                <a:gd name="T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04">
                  <a:moveTo>
                    <a:pt x="0" y="104"/>
                  </a:moveTo>
                  <a:lnTo>
                    <a:pt x="131" y="104"/>
                  </a:lnTo>
                  <a:lnTo>
                    <a:pt x="31" y="0"/>
                  </a:lnTo>
                  <a:lnTo>
                    <a:pt x="0" y="10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Freeform 263"/>
            <p:cNvSpPr>
              <a:spLocks/>
            </p:cNvSpPr>
            <p:nvPr/>
          </p:nvSpPr>
          <p:spPr bwMode="auto">
            <a:xfrm>
              <a:off x="4066057" y="2257989"/>
              <a:ext cx="383838" cy="221773"/>
            </a:xfrm>
            <a:custGeom>
              <a:avLst/>
              <a:gdLst>
                <a:gd name="T0" fmla="*/ 0 w 180"/>
                <a:gd name="T1" fmla="*/ 52 h 104"/>
                <a:gd name="T2" fmla="*/ 149 w 180"/>
                <a:gd name="T3" fmla="*/ 104 h 104"/>
                <a:gd name="T4" fmla="*/ 180 w 180"/>
                <a:gd name="T5" fmla="*/ 0 h 104"/>
                <a:gd name="T6" fmla="*/ 0 w 180"/>
                <a:gd name="T7" fmla="*/ 5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104">
                  <a:moveTo>
                    <a:pt x="0" y="52"/>
                  </a:moveTo>
                  <a:lnTo>
                    <a:pt x="149" y="104"/>
                  </a:lnTo>
                  <a:lnTo>
                    <a:pt x="180" y="0"/>
                  </a:lnTo>
                  <a:lnTo>
                    <a:pt x="0" y="5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Freeform 264"/>
            <p:cNvSpPr>
              <a:spLocks/>
            </p:cNvSpPr>
            <p:nvPr/>
          </p:nvSpPr>
          <p:spPr bwMode="auto">
            <a:xfrm>
              <a:off x="4076718" y="2479762"/>
              <a:ext cx="343323" cy="324130"/>
            </a:xfrm>
            <a:custGeom>
              <a:avLst/>
              <a:gdLst>
                <a:gd name="T0" fmla="*/ 0 w 161"/>
                <a:gd name="T1" fmla="*/ 112 h 152"/>
                <a:gd name="T2" fmla="*/ 144 w 161"/>
                <a:gd name="T3" fmla="*/ 0 h 152"/>
                <a:gd name="T4" fmla="*/ 161 w 161"/>
                <a:gd name="T5" fmla="*/ 152 h 152"/>
                <a:gd name="T6" fmla="*/ 0 w 161"/>
                <a:gd name="T7" fmla="*/ 11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152">
                  <a:moveTo>
                    <a:pt x="0" y="112"/>
                  </a:moveTo>
                  <a:lnTo>
                    <a:pt x="144" y="0"/>
                  </a:lnTo>
                  <a:lnTo>
                    <a:pt x="161" y="152"/>
                  </a:lnTo>
                  <a:lnTo>
                    <a:pt x="0" y="11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Freeform 265"/>
            <p:cNvSpPr>
              <a:spLocks/>
            </p:cNvSpPr>
            <p:nvPr/>
          </p:nvSpPr>
          <p:spPr bwMode="auto">
            <a:xfrm>
              <a:off x="4383789" y="2479762"/>
              <a:ext cx="279350" cy="324130"/>
            </a:xfrm>
            <a:custGeom>
              <a:avLst/>
              <a:gdLst>
                <a:gd name="T0" fmla="*/ 131 w 131"/>
                <a:gd name="T1" fmla="*/ 0 h 152"/>
                <a:gd name="T2" fmla="*/ 17 w 131"/>
                <a:gd name="T3" fmla="*/ 152 h 152"/>
                <a:gd name="T4" fmla="*/ 0 w 131"/>
                <a:gd name="T5" fmla="*/ 0 h 152"/>
                <a:gd name="T6" fmla="*/ 131 w 131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52">
                  <a:moveTo>
                    <a:pt x="131" y="0"/>
                  </a:moveTo>
                  <a:lnTo>
                    <a:pt x="17" y="152"/>
                  </a:lnTo>
                  <a:lnTo>
                    <a:pt x="0" y="0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Freeform 266"/>
            <p:cNvSpPr>
              <a:spLocks/>
            </p:cNvSpPr>
            <p:nvPr/>
          </p:nvSpPr>
          <p:spPr bwMode="auto">
            <a:xfrm>
              <a:off x="4420041" y="2479762"/>
              <a:ext cx="302806" cy="324130"/>
            </a:xfrm>
            <a:custGeom>
              <a:avLst/>
              <a:gdLst>
                <a:gd name="T0" fmla="*/ 142 w 142"/>
                <a:gd name="T1" fmla="*/ 126 h 152"/>
                <a:gd name="T2" fmla="*/ 0 w 142"/>
                <a:gd name="T3" fmla="*/ 152 h 152"/>
                <a:gd name="T4" fmla="*/ 114 w 142"/>
                <a:gd name="T5" fmla="*/ 0 h 152"/>
                <a:gd name="T6" fmla="*/ 142 w 142"/>
                <a:gd name="T7" fmla="*/ 12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52">
                  <a:moveTo>
                    <a:pt x="142" y="126"/>
                  </a:moveTo>
                  <a:lnTo>
                    <a:pt x="0" y="152"/>
                  </a:lnTo>
                  <a:lnTo>
                    <a:pt x="114" y="0"/>
                  </a:lnTo>
                  <a:lnTo>
                    <a:pt x="142" y="12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Freeform 267"/>
            <p:cNvSpPr>
              <a:spLocks/>
            </p:cNvSpPr>
            <p:nvPr/>
          </p:nvSpPr>
          <p:spPr bwMode="auto">
            <a:xfrm>
              <a:off x="3976495" y="2479762"/>
              <a:ext cx="407296" cy="238833"/>
            </a:xfrm>
            <a:custGeom>
              <a:avLst/>
              <a:gdLst>
                <a:gd name="T0" fmla="*/ 0 w 191"/>
                <a:gd name="T1" fmla="*/ 7 h 112"/>
                <a:gd name="T2" fmla="*/ 47 w 191"/>
                <a:gd name="T3" fmla="*/ 112 h 112"/>
                <a:gd name="T4" fmla="*/ 191 w 191"/>
                <a:gd name="T5" fmla="*/ 0 h 112"/>
                <a:gd name="T6" fmla="*/ 0 w 191"/>
                <a:gd name="T7" fmla="*/ 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12">
                  <a:moveTo>
                    <a:pt x="0" y="7"/>
                  </a:moveTo>
                  <a:lnTo>
                    <a:pt x="47" y="112"/>
                  </a:lnTo>
                  <a:lnTo>
                    <a:pt x="19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Freeform 268"/>
            <p:cNvSpPr>
              <a:spLocks/>
            </p:cNvSpPr>
            <p:nvPr/>
          </p:nvSpPr>
          <p:spPr bwMode="auto">
            <a:xfrm>
              <a:off x="4076718" y="2803892"/>
              <a:ext cx="343323" cy="266555"/>
            </a:xfrm>
            <a:custGeom>
              <a:avLst/>
              <a:gdLst>
                <a:gd name="T0" fmla="*/ 161 w 161"/>
                <a:gd name="T1" fmla="*/ 0 h 125"/>
                <a:gd name="T2" fmla="*/ 0 w 161"/>
                <a:gd name="T3" fmla="*/ 0 h 125"/>
                <a:gd name="T4" fmla="*/ 50 w 161"/>
                <a:gd name="T5" fmla="*/ 125 h 125"/>
                <a:gd name="T6" fmla="*/ 161 w 161"/>
                <a:gd name="T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125">
                  <a:moveTo>
                    <a:pt x="161" y="0"/>
                  </a:moveTo>
                  <a:lnTo>
                    <a:pt x="0" y="0"/>
                  </a:lnTo>
                  <a:lnTo>
                    <a:pt x="50" y="1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3" name="Freeform 269"/>
            <p:cNvSpPr>
              <a:spLocks/>
            </p:cNvSpPr>
            <p:nvPr/>
          </p:nvSpPr>
          <p:spPr bwMode="auto">
            <a:xfrm>
              <a:off x="3788840" y="2803892"/>
              <a:ext cx="394501" cy="266555"/>
            </a:xfrm>
            <a:custGeom>
              <a:avLst/>
              <a:gdLst>
                <a:gd name="T0" fmla="*/ 0 w 185"/>
                <a:gd name="T1" fmla="*/ 125 h 125"/>
                <a:gd name="T2" fmla="*/ 135 w 185"/>
                <a:gd name="T3" fmla="*/ 0 h 125"/>
                <a:gd name="T4" fmla="*/ 185 w 185"/>
                <a:gd name="T5" fmla="*/ 125 h 125"/>
                <a:gd name="T6" fmla="*/ 0 w 185"/>
                <a:gd name="T7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" h="125">
                  <a:moveTo>
                    <a:pt x="0" y="125"/>
                  </a:moveTo>
                  <a:lnTo>
                    <a:pt x="135" y="0"/>
                  </a:lnTo>
                  <a:lnTo>
                    <a:pt x="185" y="125"/>
                  </a:lnTo>
                  <a:lnTo>
                    <a:pt x="0" y="12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4" name="Freeform 270"/>
            <p:cNvSpPr>
              <a:spLocks/>
            </p:cNvSpPr>
            <p:nvPr/>
          </p:nvSpPr>
          <p:spPr bwMode="auto">
            <a:xfrm>
              <a:off x="3663026" y="2744184"/>
              <a:ext cx="413692" cy="326263"/>
            </a:xfrm>
            <a:custGeom>
              <a:avLst/>
              <a:gdLst>
                <a:gd name="T0" fmla="*/ 0 w 194"/>
                <a:gd name="T1" fmla="*/ 0 h 153"/>
                <a:gd name="T2" fmla="*/ 59 w 194"/>
                <a:gd name="T3" fmla="*/ 153 h 153"/>
                <a:gd name="T4" fmla="*/ 194 w 194"/>
                <a:gd name="T5" fmla="*/ 28 h 153"/>
                <a:gd name="T6" fmla="*/ 0 w 194"/>
                <a:gd name="T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53">
                  <a:moveTo>
                    <a:pt x="0" y="0"/>
                  </a:moveTo>
                  <a:lnTo>
                    <a:pt x="59" y="153"/>
                  </a:lnTo>
                  <a:lnTo>
                    <a:pt x="194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Freeform 271"/>
            <p:cNvSpPr>
              <a:spLocks/>
            </p:cNvSpPr>
            <p:nvPr/>
          </p:nvSpPr>
          <p:spPr bwMode="auto">
            <a:xfrm>
              <a:off x="3381545" y="2744184"/>
              <a:ext cx="407296" cy="358249"/>
            </a:xfrm>
            <a:custGeom>
              <a:avLst/>
              <a:gdLst>
                <a:gd name="T0" fmla="*/ 0 w 191"/>
                <a:gd name="T1" fmla="*/ 168 h 168"/>
                <a:gd name="T2" fmla="*/ 132 w 191"/>
                <a:gd name="T3" fmla="*/ 0 h 168"/>
                <a:gd name="T4" fmla="*/ 191 w 191"/>
                <a:gd name="T5" fmla="*/ 153 h 168"/>
                <a:gd name="T6" fmla="*/ 0 w 191"/>
                <a:gd name="T7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68">
                  <a:moveTo>
                    <a:pt x="0" y="168"/>
                  </a:moveTo>
                  <a:lnTo>
                    <a:pt x="132" y="0"/>
                  </a:lnTo>
                  <a:lnTo>
                    <a:pt x="191" y="153"/>
                  </a:lnTo>
                  <a:lnTo>
                    <a:pt x="0" y="16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Freeform 272"/>
            <p:cNvSpPr>
              <a:spLocks/>
            </p:cNvSpPr>
            <p:nvPr/>
          </p:nvSpPr>
          <p:spPr bwMode="auto">
            <a:xfrm>
              <a:off x="3319705" y="2703668"/>
              <a:ext cx="343323" cy="398766"/>
            </a:xfrm>
            <a:custGeom>
              <a:avLst/>
              <a:gdLst>
                <a:gd name="T0" fmla="*/ 0 w 161"/>
                <a:gd name="T1" fmla="*/ 0 h 187"/>
                <a:gd name="T2" fmla="*/ 161 w 161"/>
                <a:gd name="T3" fmla="*/ 19 h 187"/>
                <a:gd name="T4" fmla="*/ 29 w 161"/>
                <a:gd name="T5" fmla="*/ 187 h 187"/>
                <a:gd name="T6" fmla="*/ 0 w 161"/>
                <a:gd name="T7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187">
                  <a:moveTo>
                    <a:pt x="0" y="0"/>
                  </a:moveTo>
                  <a:lnTo>
                    <a:pt x="161" y="19"/>
                  </a:lnTo>
                  <a:lnTo>
                    <a:pt x="29" y="1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7" name="Freeform 273"/>
            <p:cNvSpPr>
              <a:spLocks/>
            </p:cNvSpPr>
            <p:nvPr/>
          </p:nvSpPr>
          <p:spPr bwMode="auto">
            <a:xfrm>
              <a:off x="3089402" y="2703668"/>
              <a:ext cx="292144" cy="398766"/>
            </a:xfrm>
            <a:custGeom>
              <a:avLst/>
              <a:gdLst>
                <a:gd name="T0" fmla="*/ 0 w 137"/>
                <a:gd name="T1" fmla="*/ 146 h 187"/>
                <a:gd name="T2" fmla="*/ 137 w 137"/>
                <a:gd name="T3" fmla="*/ 187 h 187"/>
                <a:gd name="T4" fmla="*/ 108 w 137"/>
                <a:gd name="T5" fmla="*/ 0 h 187"/>
                <a:gd name="T6" fmla="*/ 0 w 137"/>
                <a:gd name="T7" fmla="*/ 14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187">
                  <a:moveTo>
                    <a:pt x="0" y="146"/>
                  </a:moveTo>
                  <a:lnTo>
                    <a:pt x="137" y="187"/>
                  </a:lnTo>
                  <a:lnTo>
                    <a:pt x="108" y="0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8" name="Freeform 274"/>
            <p:cNvSpPr>
              <a:spLocks/>
            </p:cNvSpPr>
            <p:nvPr/>
          </p:nvSpPr>
          <p:spPr bwMode="auto">
            <a:xfrm>
              <a:off x="2912409" y="2703668"/>
              <a:ext cx="407296" cy="311335"/>
            </a:xfrm>
            <a:custGeom>
              <a:avLst/>
              <a:gdLst>
                <a:gd name="T0" fmla="*/ 0 w 191"/>
                <a:gd name="T1" fmla="*/ 7 h 146"/>
                <a:gd name="T2" fmla="*/ 191 w 191"/>
                <a:gd name="T3" fmla="*/ 0 h 146"/>
                <a:gd name="T4" fmla="*/ 83 w 191"/>
                <a:gd name="T5" fmla="*/ 146 h 146"/>
                <a:gd name="T6" fmla="*/ 0 w 191"/>
                <a:gd name="T7" fmla="*/ 7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46">
                  <a:moveTo>
                    <a:pt x="0" y="7"/>
                  </a:moveTo>
                  <a:lnTo>
                    <a:pt x="191" y="0"/>
                  </a:lnTo>
                  <a:lnTo>
                    <a:pt x="83" y="146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9" name="Freeform 275"/>
            <p:cNvSpPr>
              <a:spLocks/>
            </p:cNvSpPr>
            <p:nvPr/>
          </p:nvSpPr>
          <p:spPr bwMode="auto">
            <a:xfrm>
              <a:off x="3381545" y="3070447"/>
              <a:ext cx="407296" cy="238833"/>
            </a:xfrm>
            <a:custGeom>
              <a:avLst/>
              <a:gdLst>
                <a:gd name="T0" fmla="*/ 0 w 191"/>
                <a:gd name="T1" fmla="*/ 15 h 112"/>
                <a:gd name="T2" fmla="*/ 118 w 191"/>
                <a:gd name="T3" fmla="*/ 112 h 112"/>
                <a:gd name="T4" fmla="*/ 191 w 191"/>
                <a:gd name="T5" fmla="*/ 0 h 112"/>
                <a:gd name="T6" fmla="*/ 0 w 191"/>
                <a:gd name="T7" fmla="*/ 15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12">
                  <a:moveTo>
                    <a:pt x="0" y="15"/>
                  </a:moveTo>
                  <a:lnTo>
                    <a:pt x="118" y="112"/>
                  </a:lnTo>
                  <a:lnTo>
                    <a:pt x="191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0" name="Freeform 276"/>
            <p:cNvSpPr>
              <a:spLocks/>
            </p:cNvSpPr>
            <p:nvPr/>
          </p:nvSpPr>
          <p:spPr bwMode="auto">
            <a:xfrm>
              <a:off x="3633172" y="3070447"/>
              <a:ext cx="266555" cy="339058"/>
            </a:xfrm>
            <a:custGeom>
              <a:avLst/>
              <a:gdLst>
                <a:gd name="T0" fmla="*/ 125 w 125"/>
                <a:gd name="T1" fmla="*/ 159 h 159"/>
                <a:gd name="T2" fmla="*/ 73 w 125"/>
                <a:gd name="T3" fmla="*/ 0 h 159"/>
                <a:gd name="T4" fmla="*/ 0 w 125"/>
                <a:gd name="T5" fmla="*/ 112 h 159"/>
                <a:gd name="T6" fmla="*/ 125 w 125"/>
                <a:gd name="T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" h="159">
                  <a:moveTo>
                    <a:pt x="125" y="159"/>
                  </a:moveTo>
                  <a:lnTo>
                    <a:pt x="73" y="0"/>
                  </a:lnTo>
                  <a:lnTo>
                    <a:pt x="0" y="112"/>
                  </a:lnTo>
                  <a:lnTo>
                    <a:pt x="125" y="15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1" name="Freeform 277"/>
            <p:cNvSpPr>
              <a:spLocks/>
            </p:cNvSpPr>
            <p:nvPr/>
          </p:nvSpPr>
          <p:spPr bwMode="auto">
            <a:xfrm>
              <a:off x="3788840" y="3070447"/>
              <a:ext cx="394501" cy="339058"/>
            </a:xfrm>
            <a:custGeom>
              <a:avLst/>
              <a:gdLst>
                <a:gd name="T0" fmla="*/ 185 w 185"/>
                <a:gd name="T1" fmla="*/ 0 h 159"/>
                <a:gd name="T2" fmla="*/ 52 w 185"/>
                <a:gd name="T3" fmla="*/ 159 h 159"/>
                <a:gd name="T4" fmla="*/ 0 w 185"/>
                <a:gd name="T5" fmla="*/ 0 h 159"/>
                <a:gd name="T6" fmla="*/ 185 w 185"/>
                <a:gd name="T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" h="159">
                  <a:moveTo>
                    <a:pt x="185" y="0"/>
                  </a:moveTo>
                  <a:lnTo>
                    <a:pt x="52" y="159"/>
                  </a:lnTo>
                  <a:lnTo>
                    <a:pt x="0" y="0"/>
                  </a:lnTo>
                  <a:lnTo>
                    <a:pt x="185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Freeform 278"/>
            <p:cNvSpPr>
              <a:spLocks/>
            </p:cNvSpPr>
            <p:nvPr/>
          </p:nvSpPr>
          <p:spPr bwMode="auto">
            <a:xfrm>
              <a:off x="4183340" y="2803892"/>
              <a:ext cx="432885" cy="317733"/>
            </a:xfrm>
            <a:custGeom>
              <a:avLst/>
              <a:gdLst>
                <a:gd name="T0" fmla="*/ 111 w 203"/>
                <a:gd name="T1" fmla="*/ 0 h 149"/>
                <a:gd name="T2" fmla="*/ 203 w 203"/>
                <a:gd name="T3" fmla="*/ 149 h 149"/>
                <a:gd name="T4" fmla="*/ 0 w 203"/>
                <a:gd name="T5" fmla="*/ 125 h 149"/>
                <a:gd name="T6" fmla="*/ 111 w 203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3" h="149">
                  <a:moveTo>
                    <a:pt x="111" y="0"/>
                  </a:moveTo>
                  <a:lnTo>
                    <a:pt x="203" y="149"/>
                  </a:lnTo>
                  <a:lnTo>
                    <a:pt x="0" y="125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Freeform 279"/>
            <p:cNvSpPr>
              <a:spLocks/>
            </p:cNvSpPr>
            <p:nvPr/>
          </p:nvSpPr>
          <p:spPr bwMode="auto">
            <a:xfrm>
              <a:off x="4420041" y="2748449"/>
              <a:ext cx="302806" cy="373177"/>
            </a:xfrm>
            <a:custGeom>
              <a:avLst/>
              <a:gdLst>
                <a:gd name="T0" fmla="*/ 142 w 142"/>
                <a:gd name="T1" fmla="*/ 0 h 175"/>
                <a:gd name="T2" fmla="*/ 92 w 142"/>
                <a:gd name="T3" fmla="*/ 175 h 175"/>
                <a:gd name="T4" fmla="*/ 0 w 142"/>
                <a:gd name="T5" fmla="*/ 26 h 175"/>
                <a:gd name="T6" fmla="*/ 142 w 142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75">
                  <a:moveTo>
                    <a:pt x="142" y="0"/>
                  </a:moveTo>
                  <a:lnTo>
                    <a:pt x="92" y="175"/>
                  </a:lnTo>
                  <a:lnTo>
                    <a:pt x="0" y="26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Freeform 280"/>
            <p:cNvSpPr>
              <a:spLocks/>
            </p:cNvSpPr>
            <p:nvPr/>
          </p:nvSpPr>
          <p:spPr bwMode="auto">
            <a:xfrm>
              <a:off x="4616225" y="2748449"/>
              <a:ext cx="364647" cy="373177"/>
            </a:xfrm>
            <a:custGeom>
              <a:avLst/>
              <a:gdLst>
                <a:gd name="T0" fmla="*/ 171 w 171"/>
                <a:gd name="T1" fmla="*/ 118 h 175"/>
                <a:gd name="T2" fmla="*/ 0 w 171"/>
                <a:gd name="T3" fmla="*/ 175 h 175"/>
                <a:gd name="T4" fmla="*/ 50 w 171"/>
                <a:gd name="T5" fmla="*/ 0 h 175"/>
                <a:gd name="T6" fmla="*/ 171 w 171"/>
                <a:gd name="T7" fmla="*/ 11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1" h="175">
                  <a:moveTo>
                    <a:pt x="171" y="118"/>
                  </a:moveTo>
                  <a:lnTo>
                    <a:pt x="0" y="175"/>
                  </a:lnTo>
                  <a:lnTo>
                    <a:pt x="50" y="0"/>
                  </a:lnTo>
                  <a:lnTo>
                    <a:pt x="171" y="11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Freeform 281"/>
            <p:cNvSpPr>
              <a:spLocks/>
            </p:cNvSpPr>
            <p:nvPr/>
          </p:nvSpPr>
          <p:spPr bwMode="auto">
            <a:xfrm>
              <a:off x="4722846" y="2560794"/>
              <a:ext cx="258025" cy="439281"/>
            </a:xfrm>
            <a:custGeom>
              <a:avLst/>
              <a:gdLst>
                <a:gd name="T0" fmla="*/ 104 w 121"/>
                <a:gd name="T1" fmla="*/ 0 h 206"/>
                <a:gd name="T2" fmla="*/ 0 w 121"/>
                <a:gd name="T3" fmla="*/ 88 h 206"/>
                <a:gd name="T4" fmla="*/ 121 w 121"/>
                <a:gd name="T5" fmla="*/ 206 h 206"/>
                <a:gd name="T6" fmla="*/ 104 w 121"/>
                <a:gd name="T7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206">
                  <a:moveTo>
                    <a:pt x="104" y="0"/>
                  </a:moveTo>
                  <a:lnTo>
                    <a:pt x="0" y="88"/>
                  </a:lnTo>
                  <a:lnTo>
                    <a:pt x="121" y="206"/>
                  </a:lnTo>
                  <a:lnTo>
                    <a:pt x="104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6" name="Freeform 282"/>
            <p:cNvSpPr>
              <a:spLocks/>
            </p:cNvSpPr>
            <p:nvPr/>
          </p:nvSpPr>
          <p:spPr bwMode="auto">
            <a:xfrm>
              <a:off x="4944620" y="2560794"/>
              <a:ext cx="321998" cy="439281"/>
            </a:xfrm>
            <a:custGeom>
              <a:avLst/>
              <a:gdLst>
                <a:gd name="T0" fmla="*/ 151 w 151"/>
                <a:gd name="T1" fmla="*/ 71 h 206"/>
                <a:gd name="T2" fmla="*/ 17 w 151"/>
                <a:gd name="T3" fmla="*/ 206 h 206"/>
                <a:gd name="T4" fmla="*/ 0 w 151"/>
                <a:gd name="T5" fmla="*/ 0 h 206"/>
                <a:gd name="T6" fmla="*/ 151 w 151"/>
                <a:gd name="T7" fmla="*/ 7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1" h="206">
                  <a:moveTo>
                    <a:pt x="151" y="71"/>
                  </a:moveTo>
                  <a:lnTo>
                    <a:pt x="17" y="206"/>
                  </a:lnTo>
                  <a:lnTo>
                    <a:pt x="0" y="0"/>
                  </a:lnTo>
                  <a:lnTo>
                    <a:pt x="151" y="7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7" name="Freeform 283"/>
            <p:cNvSpPr>
              <a:spLocks/>
            </p:cNvSpPr>
            <p:nvPr/>
          </p:nvSpPr>
          <p:spPr bwMode="auto">
            <a:xfrm>
              <a:off x="4980870" y="2703668"/>
              <a:ext cx="484063" cy="296409"/>
            </a:xfrm>
            <a:custGeom>
              <a:avLst/>
              <a:gdLst>
                <a:gd name="T0" fmla="*/ 227 w 227"/>
                <a:gd name="T1" fmla="*/ 94 h 139"/>
                <a:gd name="T2" fmla="*/ 0 w 227"/>
                <a:gd name="T3" fmla="*/ 139 h 139"/>
                <a:gd name="T4" fmla="*/ 134 w 227"/>
                <a:gd name="T5" fmla="*/ 0 h 139"/>
                <a:gd name="T6" fmla="*/ 227 w 227"/>
                <a:gd name="T7" fmla="*/ 9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7" h="139">
                  <a:moveTo>
                    <a:pt x="227" y="94"/>
                  </a:moveTo>
                  <a:lnTo>
                    <a:pt x="0" y="139"/>
                  </a:lnTo>
                  <a:lnTo>
                    <a:pt x="134" y="0"/>
                  </a:lnTo>
                  <a:lnTo>
                    <a:pt x="227" y="9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8" name="Freeform 284"/>
            <p:cNvSpPr>
              <a:spLocks/>
            </p:cNvSpPr>
            <p:nvPr/>
          </p:nvSpPr>
          <p:spPr bwMode="auto">
            <a:xfrm>
              <a:off x="4183340" y="3070447"/>
              <a:ext cx="432885" cy="405163"/>
            </a:xfrm>
            <a:custGeom>
              <a:avLst/>
              <a:gdLst>
                <a:gd name="T0" fmla="*/ 203 w 203"/>
                <a:gd name="T1" fmla="*/ 24 h 190"/>
                <a:gd name="T2" fmla="*/ 189 w 203"/>
                <a:gd name="T3" fmla="*/ 190 h 190"/>
                <a:gd name="T4" fmla="*/ 0 w 203"/>
                <a:gd name="T5" fmla="*/ 0 h 190"/>
                <a:gd name="T6" fmla="*/ 203 w 203"/>
                <a:gd name="T7" fmla="*/ 2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3" h="190">
                  <a:moveTo>
                    <a:pt x="203" y="24"/>
                  </a:moveTo>
                  <a:lnTo>
                    <a:pt x="189" y="190"/>
                  </a:lnTo>
                  <a:lnTo>
                    <a:pt x="0" y="0"/>
                  </a:lnTo>
                  <a:lnTo>
                    <a:pt x="203" y="2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Freeform 285"/>
            <p:cNvSpPr>
              <a:spLocks/>
            </p:cNvSpPr>
            <p:nvPr/>
          </p:nvSpPr>
          <p:spPr bwMode="auto">
            <a:xfrm>
              <a:off x="4586371" y="3121625"/>
              <a:ext cx="358249" cy="353984"/>
            </a:xfrm>
            <a:custGeom>
              <a:avLst/>
              <a:gdLst>
                <a:gd name="T0" fmla="*/ 168 w 168"/>
                <a:gd name="T1" fmla="*/ 88 h 166"/>
                <a:gd name="T2" fmla="*/ 0 w 168"/>
                <a:gd name="T3" fmla="*/ 166 h 166"/>
                <a:gd name="T4" fmla="*/ 14 w 168"/>
                <a:gd name="T5" fmla="*/ 0 h 166"/>
                <a:gd name="T6" fmla="*/ 168 w 168"/>
                <a:gd name="T7" fmla="*/ 88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8" h="166">
                  <a:moveTo>
                    <a:pt x="168" y="88"/>
                  </a:moveTo>
                  <a:lnTo>
                    <a:pt x="0" y="166"/>
                  </a:lnTo>
                  <a:lnTo>
                    <a:pt x="14" y="0"/>
                  </a:lnTo>
                  <a:lnTo>
                    <a:pt x="168" y="8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Freeform 286"/>
            <p:cNvSpPr>
              <a:spLocks/>
            </p:cNvSpPr>
            <p:nvPr/>
          </p:nvSpPr>
          <p:spPr bwMode="auto">
            <a:xfrm>
              <a:off x="3899727" y="3070447"/>
              <a:ext cx="283614" cy="545903"/>
            </a:xfrm>
            <a:custGeom>
              <a:avLst/>
              <a:gdLst>
                <a:gd name="T0" fmla="*/ 133 w 133"/>
                <a:gd name="T1" fmla="*/ 0 h 256"/>
                <a:gd name="T2" fmla="*/ 133 w 133"/>
                <a:gd name="T3" fmla="*/ 256 h 256"/>
                <a:gd name="T4" fmla="*/ 0 w 133"/>
                <a:gd name="T5" fmla="*/ 159 h 256"/>
                <a:gd name="T6" fmla="*/ 133 w 133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256">
                  <a:moveTo>
                    <a:pt x="133" y="0"/>
                  </a:moveTo>
                  <a:lnTo>
                    <a:pt x="133" y="256"/>
                  </a:lnTo>
                  <a:lnTo>
                    <a:pt x="0" y="159"/>
                  </a:lnTo>
                  <a:lnTo>
                    <a:pt x="133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Freeform 287"/>
            <p:cNvSpPr>
              <a:spLocks/>
            </p:cNvSpPr>
            <p:nvPr/>
          </p:nvSpPr>
          <p:spPr bwMode="auto">
            <a:xfrm>
              <a:off x="4183340" y="3070447"/>
              <a:ext cx="403031" cy="545903"/>
            </a:xfrm>
            <a:custGeom>
              <a:avLst/>
              <a:gdLst>
                <a:gd name="T0" fmla="*/ 189 w 189"/>
                <a:gd name="T1" fmla="*/ 190 h 256"/>
                <a:gd name="T2" fmla="*/ 0 w 189"/>
                <a:gd name="T3" fmla="*/ 256 h 256"/>
                <a:gd name="T4" fmla="*/ 0 w 189"/>
                <a:gd name="T5" fmla="*/ 0 h 256"/>
                <a:gd name="T6" fmla="*/ 189 w 189"/>
                <a:gd name="T7" fmla="*/ 19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9" h="256">
                  <a:moveTo>
                    <a:pt x="189" y="190"/>
                  </a:moveTo>
                  <a:lnTo>
                    <a:pt x="0" y="256"/>
                  </a:lnTo>
                  <a:lnTo>
                    <a:pt x="0" y="0"/>
                  </a:lnTo>
                  <a:lnTo>
                    <a:pt x="189" y="19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Freeform 288"/>
            <p:cNvSpPr>
              <a:spLocks/>
            </p:cNvSpPr>
            <p:nvPr/>
          </p:nvSpPr>
          <p:spPr bwMode="auto">
            <a:xfrm>
              <a:off x="3899727" y="3409503"/>
              <a:ext cx="283614" cy="484063"/>
            </a:xfrm>
            <a:custGeom>
              <a:avLst/>
              <a:gdLst>
                <a:gd name="T0" fmla="*/ 19 w 133"/>
                <a:gd name="T1" fmla="*/ 227 h 227"/>
                <a:gd name="T2" fmla="*/ 0 w 133"/>
                <a:gd name="T3" fmla="*/ 0 h 227"/>
                <a:gd name="T4" fmla="*/ 133 w 133"/>
                <a:gd name="T5" fmla="*/ 97 h 227"/>
                <a:gd name="T6" fmla="*/ 19 w 133"/>
                <a:gd name="T7" fmla="*/ 22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227">
                  <a:moveTo>
                    <a:pt x="19" y="227"/>
                  </a:moveTo>
                  <a:lnTo>
                    <a:pt x="0" y="0"/>
                  </a:lnTo>
                  <a:lnTo>
                    <a:pt x="133" y="97"/>
                  </a:lnTo>
                  <a:lnTo>
                    <a:pt x="19" y="22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Freeform 289"/>
            <p:cNvSpPr>
              <a:spLocks/>
            </p:cNvSpPr>
            <p:nvPr/>
          </p:nvSpPr>
          <p:spPr bwMode="auto">
            <a:xfrm>
              <a:off x="3940243" y="3616350"/>
              <a:ext cx="343323" cy="524579"/>
            </a:xfrm>
            <a:custGeom>
              <a:avLst/>
              <a:gdLst>
                <a:gd name="T0" fmla="*/ 161 w 161"/>
                <a:gd name="T1" fmla="*/ 246 h 246"/>
                <a:gd name="T2" fmla="*/ 0 w 161"/>
                <a:gd name="T3" fmla="*/ 130 h 246"/>
                <a:gd name="T4" fmla="*/ 114 w 161"/>
                <a:gd name="T5" fmla="*/ 0 h 246"/>
                <a:gd name="T6" fmla="*/ 161 w 161"/>
                <a:gd name="T7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46">
                  <a:moveTo>
                    <a:pt x="161" y="246"/>
                  </a:moveTo>
                  <a:lnTo>
                    <a:pt x="0" y="130"/>
                  </a:lnTo>
                  <a:lnTo>
                    <a:pt x="114" y="0"/>
                  </a:lnTo>
                  <a:lnTo>
                    <a:pt x="161" y="24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Freeform 290"/>
            <p:cNvSpPr>
              <a:spLocks/>
            </p:cNvSpPr>
            <p:nvPr/>
          </p:nvSpPr>
          <p:spPr bwMode="auto">
            <a:xfrm>
              <a:off x="4183340" y="3475609"/>
              <a:ext cx="403031" cy="601346"/>
            </a:xfrm>
            <a:custGeom>
              <a:avLst/>
              <a:gdLst>
                <a:gd name="T0" fmla="*/ 189 w 189"/>
                <a:gd name="T1" fmla="*/ 0 h 282"/>
                <a:gd name="T2" fmla="*/ 173 w 189"/>
                <a:gd name="T3" fmla="*/ 282 h 282"/>
                <a:gd name="T4" fmla="*/ 0 w 189"/>
                <a:gd name="T5" fmla="*/ 66 h 282"/>
                <a:gd name="T6" fmla="*/ 189 w 189"/>
                <a:gd name="T7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9" h="282">
                  <a:moveTo>
                    <a:pt x="189" y="0"/>
                  </a:moveTo>
                  <a:lnTo>
                    <a:pt x="173" y="282"/>
                  </a:lnTo>
                  <a:lnTo>
                    <a:pt x="0" y="66"/>
                  </a:lnTo>
                  <a:lnTo>
                    <a:pt x="189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Freeform 291"/>
            <p:cNvSpPr>
              <a:spLocks/>
            </p:cNvSpPr>
            <p:nvPr/>
          </p:nvSpPr>
          <p:spPr bwMode="auto">
            <a:xfrm>
              <a:off x="4183340" y="3616350"/>
              <a:ext cx="368912" cy="524579"/>
            </a:xfrm>
            <a:custGeom>
              <a:avLst/>
              <a:gdLst>
                <a:gd name="T0" fmla="*/ 47 w 173"/>
                <a:gd name="T1" fmla="*/ 246 h 246"/>
                <a:gd name="T2" fmla="*/ 0 w 173"/>
                <a:gd name="T3" fmla="*/ 0 h 246"/>
                <a:gd name="T4" fmla="*/ 173 w 173"/>
                <a:gd name="T5" fmla="*/ 216 h 246"/>
                <a:gd name="T6" fmla="*/ 47 w 173"/>
                <a:gd name="T7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246">
                  <a:moveTo>
                    <a:pt x="47" y="246"/>
                  </a:moveTo>
                  <a:lnTo>
                    <a:pt x="0" y="0"/>
                  </a:lnTo>
                  <a:lnTo>
                    <a:pt x="173" y="216"/>
                  </a:lnTo>
                  <a:lnTo>
                    <a:pt x="47" y="24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Freeform 292"/>
            <p:cNvSpPr>
              <a:spLocks/>
            </p:cNvSpPr>
            <p:nvPr/>
          </p:nvSpPr>
          <p:spPr bwMode="auto">
            <a:xfrm>
              <a:off x="4586371" y="3309279"/>
              <a:ext cx="620539" cy="398766"/>
            </a:xfrm>
            <a:custGeom>
              <a:avLst/>
              <a:gdLst>
                <a:gd name="T0" fmla="*/ 168 w 291"/>
                <a:gd name="T1" fmla="*/ 0 h 187"/>
                <a:gd name="T2" fmla="*/ 291 w 291"/>
                <a:gd name="T3" fmla="*/ 187 h 187"/>
                <a:gd name="T4" fmla="*/ 0 w 291"/>
                <a:gd name="T5" fmla="*/ 78 h 187"/>
                <a:gd name="T6" fmla="*/ 168 w 291"/>
                <a:gd name="T7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187">
                  <a:moveTo>
                    <a:pt x="168" y="0"/>
                  </a:moveTo>
                  <a:lnTo>
                    <a:pt x="291" y="187"/>
                  </a:lnTo>
                  <a:lnTo>
                    <a:pt x="0" y="78"/>
                  </a:lnTo>
                  <a:lnTo>
                    <a:pt x="16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Freeform 293"/>
            <p:cNvSpPr>
              <a:spLocks/>
            </p:cNvSpPr>
            <p:nvPr/>
          </p:nvSpPr>
          <p:spPr bwMode="auto">
            <a:xfrm>
              <a:off x="4552252" y="3475609"/>
              <a:ext cx="488328" cy="601346"/>
            </a:xfrm>
            <a:custGeom>
              <a:avLst/>
              <a:gdLst>
                <a:gd name="T0" fmla="*/ 229 w 229"/>
                <a:gd name="T1" fmla="*/ 234 h 282"/>
                <a:gd name="T2" fmla="*/ 16 w 229"/>
                <a:gd name="T3" fmla="*/ 0 h 282"/>
                <a:gd name="T4" fmla="*/ 0 w 229"/>
                <a:gd name="T5" fmla="*/ 282 h 282"/>
                <a:gd name="T6" fmla="*/ 229 w 229"/>
                <a:gd name="T7" fmla="*/ 234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9" h="282">
                  <a:moveTo>
                    <a:pt x="229" y="234"/>
                  </a:moveTo>
                  <a:lnTo>
                    <a:pt x="16" y="0"/>
                  </a:lnTo>
                  <a:lnTo>
                    <a:pt x="0" y="282"/>
                  </a:lnTo>
                  <a:lnTo>
                    <a:pt x="229" y="23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8" name="Freeform 294"/>
            <p:cNvSpPr>
              <a:spLocks/>
            </p:cNvSpPr>
            <p:nvPr/>
          </p:nvSpPr>
          <p:spPr bwMode="auto">
            <a:xfrm>
              <a:off x="4586371" y="3475609"/>
              <a:ext cx="620539" cy="498990"/>
            </a:xfrm>
            <a:custGeom>
              <a:avLst/>
              <a:gdLst>
                <a:gd name="T0" fmla="*/ 291 w 291"/>
                <a:gd name="T1" fmla="*/ 109 h 234"/>
                <a:gd name="T2" fmla="*/ 213 w 291"/>
                <a:gd name="T3" fmla="*/ 234 h 234"/>
                <a:gd name="T4" fmla="*/ 0 w 291"/>
                <a:gd name="T5" fmla="*/ 0 h 234"/>
                <a:gd name="T6" fmla="*/ 291 w 291"/>
                <a:gd name="T7" fmla="*/ 10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1" h="234">
                  <a:moveTo>
                    <a:pt x="291" y="109"/>
                  </a:moveTo>
                  <a:lnTo>
                    <a:pt x="213" y="234"/>
                  </a:lnTo>
                  <a:lnTo>
                    <a:pt x="0" y="0"/>
                  </a:lnTo>
                  <a:lnTo>
                    <a:pt x="291" y="10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9" name="Freeform 295"/>
            <p:cNvSpPr>
              <a:spLocks/>
            </p:cNvSpPr>
            <p:nvPr/>
          </p:nvSpPr>
          <p:spPr bwMode="auto">
            <a:xfrm>
              <a:off x="4944620" y="3309279"/>
              <a:ext cx="590685" cy="398766"/>
            </a:xfrm>
            <a:custGeom>
              <a:avLst/>
              <a:gdLst>
                <a:gd name="T0" fmla="*/ 0 w 277"/>
                <a:gd name="T1" fmla="*/ 0 h 187"/>
                <a:gd name="T2" fmla="*/ 277 w 277"/>
                <a:gd name="T3" fmla="*/ 47 h 187"/>
                <a:gd name="T4" fmla="*/ 123 w 277"/>
                <a:gd name="T5" fmla="*/ 187 h 187"/>
                <a:gd name="T6" fmla="*/ 0 w 277"/>
                <a:gd name="T7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7" h="187">
                  <a:moveTo>
                    <a:pt x="0" y="0"/>
                  </a:moveTo>
                  <a:lnTo>
                    <a:pt x="277" y="47"/>
                  </a:lnTo>
                  <a:lnTo>
                    <a:pt x="123" y="1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0" name="Freeform 296"/>
            <p:cNvSpPr>
              <a:spLocks/>
            </p:cNvSpPr>
            <p:nvPr/>
          </p:nvSpPr>
          <p:spPr bwMode="auto">
            <a:xfrm>
              <a:off x="4944620" y="3081108"/>
              <a:ext cx="590685" cy="328395"/>
            </a:xfrm>
            <a:custGeom>
              <a:avLst/>
              <a:gdLst>
                <a:gd name="T0" fmla="*/ 102 w 277"/>
                <a:gd name="T1" fmla="*/ 0 h 154"/>
                <a:gd name="T2" fmla="*/ 277 w 277"/>
                <a:gd name="T3" fmla="*/ 154 h 154"/>
                <a:gd name="T4" fmla="*/ 0 w 277"/>
                <a:gd name="T5" fmla="*/ 107 h 154"/>
                <a:gd name="T6" fmla="*/ 102 w 277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7" h="154">
                  <a:moveTo>
                    <a:pt x="102" y="0"/>
                  </a:moveTo>
                  <a:lnTo>
                    <a:pt x="277" y="154"/>
                  </a:lnTo>
                  <a:lnTo>
                    <a:pt x="0" y="107"/>
                  </a:lnTo>
                  <a:lnTo>
                    <a:pt x="102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1" name="Freeform 297"/>
            <p:cNvSpPr>
              <a:spLocks/>
            </p:cNvSpPr>
            <p:nvPr/>
          </p:nvSpPr>
          <p:spPr bwMode="auto">
            <a:xfrm>
              <a:off x="4283565" y="4076956"/>
              <a:ext cx="268687" cy="311335"/>
            </a:xfrm>
            <a:custGeom>
              <a:avLst/>
              <a:gdLst>
                <a:gd name="T0" fmla="*/ 126 w 126"/>
                <a:gd name="T1" fmla="*/ 0 h 146"/>
                <a:gd name="T2" fmla="*/ 95 w 126"/>
                <a:gd name="T3" fmla="*/ 146 h 146"/>
                <a:gd name="T4" fmla="*/ 0 w 126"/>
                <a:gd name="T5" fmla="*/ 30 h 146"/>
                <a:gd name="T6" fmla="*/ 126 w 126"/>
                <a:gd name="T7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46">
                  <a:moveTo>
                    <a:pt x="126" y="0"/>
                  </a:moveTo>
                  <a:lnTo>
                    <a:pt x="95" y="146"/>
                  </a:lnTo>
                  <a:lnTo>
                    <a:pt x="0" y="30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2" name="Freeform 298"/>
            <p:cNvSpPr>
              <a:spLocks/>
            </p:cNvSpPr>
            <p:nvPr/>
          </p:nvSpPr>
          <p:spPr bwMode="auto">
            <a:xfrm>
              <a:off x="2967853" y="3015004"/>
              <a:ext cx="413692" cy="294276"/>
            </a:xfrm>
            <a:custGeom>
              <a:avLst/>
              <a:gdLst>
                <a:gd name="T0" fmla="*/ 0 w 194"/>
                <a:gd name="T1" fmla="*/ 138 h 138"/>
                <a:gd name="T2" fmla="*/ 57 w 194"/>
                <a:gd name="T3" fmla="*/ 0 h 138"/>
                <a:gd name="T4" fmla="*/ 194 w 194"/>
                <a:gd name="T5" fmla="*/ 41 h 138"/>
                <a:gd name="T6" fmla="*/ 0 w 194"/>
                <a:gd name="T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38">
                  <a:moveTo>
                    <a:pt x="0" y="138"/>
                  </a:moveTo>
                  <a:lnTo>
                    <a:pt x="57" y="0"/>
                  </a:lnTo>
                  <a:lnTo>
                    <a:pt x="194" y="41"/>
                  </a:lnTo>
                  <a:lnTo>
                    <a:pt x="0" y="13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Freeform 299"/>
            <p:cNvSpPr>
              <a:spLocks/>
            </p:cNvSpPr>
            <p:nvPr/>
          </p:nvSpPr>
          <p:spPr bwMode="auto">
            <a:xfrm>
              <a:off x="2827112" y="2718594"/>
              <a:ext cx="262290" cy="351852"/>
            </a:xfrm>
            <a:custGeom>
              <a:avLst/>
              <a:gdLst>
                <a:gd name="T0" fmla="*/ 40 w 123"/>
                <a:gd name="T1" fmla="*/ 0 h 165"/>
                <a:gd name="T2" fmla="*/ 123 w 123"/>
                <a:gd name="T3" fmla="*/ 139 h 165"/>
                <a:gd name="T4" fmla="*/ 0 w 123"/>
                <a:gd name="T5" fmla="*/ 165 h 165"/>
                <a:gd name="T6" fmla="*/ 40 w 123"/>
                <a:gd name="T7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165">
                  <a:moveTo>
                    <a:pt x="40" y="0"/>
                  </a:moveTo>
                  <a:lnTo>
                    <a:pt x="123" y="139"/>
                  </a:lnTo>
                  <a:lnTo>
                    <a:pt x="0" y="165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4" name="Freeform 300"/>
            <p:cNvSpPr>
              <a:spLocks/>
            </p:cNvSpPr>
            <p:nvPr/>
          </p:nvSpPr>
          <p:spPr bwMode="auto">
            <a:xfrm>
              <a:off x="2827112" y="3015004"/>
              <a:ext cx="262290" cy="294276"/>
            </a:xfrm>
            <a:custGeom>
              <a:avLst/>
              <a:gdLst>
                <a:gd name="T0" fmla="*/ 66 w 123"/>
                <a:gd name="T1" fmla="*/ 138 h 138"/>
                <a:gd name="T2" fmla="*/ 0 w 123"/>
                <a:gd name="T3" fmla="*/ 26 h 138"/>
                <a:gd name="T4" fmla="*/ 123 w 123"/>
                <a:gd name="T5" fmla="*/ 0 h 138"/>
                <a:gd name="T6" fmla="*/ 66 w 123"/>
                <a:gd name="T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138">
                  <a:moveTo>
                    <a:pt x="66" y="138"/>
                  </a:moveTo>
                  <a:lnTo>
                    <a:pt x="0" y="26"/>
                  </a:lnTo>
                  <a:lnTo>
                    <a:pt x="123" y="0"/>
                  </a:lnTo>
                  <a:lnTo>
                    <a:pt x="66" y="13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Freeform 301"/>
            <p:cNvSpPr>
              <a:spLocks/>
            </p:cNvSpPr>
            <p:nvPr/>
          </p:nvSpPr>
          <p:spPr bwMode="auto">
            <a:xfrm>
              <a:off x="4486146" y="4076956"/>
              <a:ext cx="413692" cy="428620"/>
            </a:xfrm>
            <a:custGeom>
              <a:avLst/>
              <a:gdLst>
                <a:gd name="T0" fmla="*/ 194 w 194"/>
                <a:gd name="T1" fmla="*/ 201 h 201"/>
                <a:gd name="T2" fmla="*/ 0 w 194"/>
                <a:gd name="T3" fmla="*/ 146 h 201"/>
                <a:gd name="T4" fmla="*/ 31 w 194"/>
                <a:gd name="T5" fmla="*/ 0 h 201"/>
                <a:gd name="T6" fmla="*/ 194 w 194"/>
                <a:gd name="T7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201">
                  <a:moveTo>
                    <a:pt x="194" y="201"/>
                  </a:moveTo>
                  <a:lnTo>
                    <a:pt x="0" y="146"/>
                  </a:lnTo>
                  <a:lnTo>
                    <a:pt x="31" y="0"/>
                  </a:lnTo>
                  <a:lnTo>
                    <a:pt x="194" y="20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Freeform 302"/>
            <p:cNvSpPr>
              <a:spLocks/>
            </p:cNvSpPr>
            <p:nvPr/>
          </p:nvSpPr>
          <p:spPr bwMode="auto">
            <a:xfrm>
              <a:off x="5076830" y="6004676"/>
              <a:ext cx="245231" cy="302806"/>
            </a:xfrm>
            <a:custGeom>
              <a:avLst/>
              <a:gdLst>
                <a:gd name="T0" fmla="*/ 115 w 115"/>
                <a:gd name="T1" fmla="*/ 142 h 142"/>
                <a:gd name="T2" fmla="*/ 0 w 115"/>
                <a:gd name="T3" fmla="*/ 66 h 142"/>
                <a:gd name="T4" fmla="*/ 97 w 115"/>
                <a:gd name="T5" fmla="*/ 0 h 142"/>
                <a:gd name="T6" fmla="*/ 115 w 115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42">
                  <a:moveTo>
                    <a:pt x="115" y="142"/>
                  </a:moveTo>
                  <a:lnTo>
                    <a:pt x="0" y="66"/>
                  </a:lnTo>
                  <a:lnTo>
                    <a:pt x="97" y="0"/>
                  </a:lnTo>
                  <a:lnTo>
                    <a:pt x="115" y="1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Freeform 303"/>
            <p:cNvSpPr>
              <a:spLocks/>
            </p:cNvSpPr>
            <p:nvPr/>
          </p:nvSpPr>
          <p:spPr bwMode="auto">
            <a:xfrm>
              <a:off x="5076830" y="5712532"/>
              <a:ext cx="206847" cy="432885"/>
            </a:xfrm>
            <a:custGeom>
              <a:avLst/>
              <a:gdLst>
                <a:gd name="T0" fmla="*/ 28 w 97"/>
                <a:gd name="T1" fmla="*/ 0 h 203"/>
                <a:gd name="T2" fmla="*/ 0 w 97"/>
                <a:gd name="T3" fmla="*/ 203 h 203"/>
                <a:gd name="T4" fmla="*/ 97 w 97"/>
                <a:gd name="T5" fmla="*/ 137 h 203"/>
                <a:gd name="T6" fmla="*/ 28 w 97"/>
                <a:gd name="T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" h="203">
                  <a:moveTo>
                    <a:pt x="28" y="0"/>
                  </a:moveTo>
                  <a:lnTo>
                    <a:pt x="0" y="203"/>
                  </a:lnTo>
                  <a:lnTo>
                    <a:pt x="97" y="137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Freeform 304"/>
            <p:cNvSpPr>
              <a:spLocks/>
            </p:cNvSpPr>
            <p:nvPr/>
          </p:nvSpPr>
          <p:spPr bwMode="auto">
            <a:xfrm>
              <a:off x="5136539" y="5712532"/>
              <a:ext cx="398766" cy="292144"/>
            </a:xfrm>
            <a:custGeom>
              <a:avLst/>
              <a:gdLst>
                <a:gd name="T0" fmla="*/ 187 w 187"/>
                <a:gd name="T1" fmla="*/ 28 h 137"/>
                <a:gd name="T2" fmla="*/ 69 w 187"/>
                <a:gd name="T3" fmla="*/ 137 h 137"/>
                <a:gd name="T4" fmla="*/ 0 w 187"/>
                <a:gd name="T5" fmla="*/ 0 h 137"/>
                <a:gd name="T6" fmla="*/ 187 w 187"/>
                <a:gd name="T7" fmla="*/ 2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137">
                  <a:moveTo>
                    <a:pt x="187" y="28"/>
                  </a:moveTo>
                  <a:lnTo>
                    <a:pt x="69" y="137"/>
                  </a:lnTo>
                  <a:lnTo>
                    <a:pt x="0" y="0"/>
                  </a:lnTo>
                  <a:lnTo>
                    <a:pt x="187" y="2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Freeform 305"/>
            <p:cNvSpPr>
              <a:spLocks/>
            </p:cNvSpPr>
            <p:nvPr/>
          </p:nvSpPr>
          <p:spPr bwMode="auto">
            <a:xfrm>
              <a:off x="5136539" y="5413991"/>
              <a:ext cx="398766" cy="358249"/>
            </a:xfrm>
            <a:custGeom>
              <a:avLst/>
              <a:gdLst>
                <a:gd name="T0" fmla="*/ 180 w 187"/>
                <a:gd name="T1" fmla="*/ 0 h 168"/>
                <a:gd name="T2" fmla="*/ 187 w 187"/>
                <a:gd name="T3" fmla="*/ 168 h 168"/>
                <a:gd name="T4" fmla="*/ 0 w 187"/>
                <a:gd name="T5" fmla="*/ 140 h 168"/>
                <a:gd name="T6" fmla="*/ 180 w 187"/>
                <a:gd name="T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168">
                  <a:moveTo>
                    <a:pt x="180" y="0"/>
                  </a:moveTo>
                  <a:lnTo>
                    <a:pt x="187" y="168"/>
                  </a:lnTo>
                  <a:lnTo>
                    <a:pt x="0" y="140"/>
                  </a:lnTo>
                  <a:lnTo>
                    <a:pt x="18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Freeform 306"/>
            <p:cNvSpPr>
              <a:spLocks/>
            </p:cNvSpPr>
            <p:nvPr/>
          </p:nvSpPr>
          <p:spPr bwMode="auto">
            <a:xfrm>
              <a:off x="5136539" y="5362813"/>
              <a:ext cx="383838" cy="349719"/>
            </a:xfrm>
            <a:custGeom>
              <a:avLst/>
              <a:gdLst>
                <a:gd name="T0" fmla="*/ 21 w 180"/>
                <a:gd name="T1" fmla="*/ 0 h 164"/>
                <a:gd name="T2" fmla="*/ 0 w 180"/>
                <a:gd name="T3" fmla="*/ 164 h 164"/>
                <a:gd name="T4" fmla="*/ 180 w 180"/>
                <a:gd name="T5" fmla="*/ 24 h 164"/>
                <a:gd name="T6" fmla="*/ 21 w 180"/>
                <a:gd name="T7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164">
                  <a:moveTo>
                    <a:pt x="21" y="0"/>
                  </a:moveTo>
                  <a:lnTo>
                    <a:pt x="0" y="164"/>
                  </a:lnTo>
                  <a:lnTo>
                    <a:pt x="180" y="24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Freeform 307"/>
            <p:cNvSpPr>
              <a:spLocks/>
            </p:cNvSpPr>
            <p:nvPr/>
          </p:nvSpPr>
          <p:spPr bwMode="auto">
            <a:xfrm>
              <a:off x="5520377" y="5413991"/>
              <a:ext cx="302806" cy="358249"/>
            </a:xfrm>
            <a:custGeom>
              <a:avLst/>
              <a:gdLst>
                <a:gd name="T0" fmla="*/ 0 w 142"/>
                <a:gd name="T1" fmla="*/ 0 h 168"/>
                <a:gd name="T2" fmla="*/ 142 w 142"/>
                <a:gd name="T3" fmla="*/ 0 h 168"/>
                <a:gd name="T4" fmla="*/ 7 w 142"/>
                <a:gd name="T5" fmla="*/ 168 h 168"/>
                <a:gd name="T6" fmla="*/ 0 w 142"/>
                <a:gd name="T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68">
                  <a:moveTo>
                    <a:pt x="0" y="0"/>
                  </a:moveTo>
                  <a:lnTo>
                    <a:pt x="142" y="0"/>
                  </a:lnTo>
                  <a:lnTo>
                    <a:pt x="7" y="16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2" name="Freeform 308"/>
            <p:cNvSpPr>
              <a:spLocks/>
            </p:cNvSpPr>
            <p:nvPr/>
          </p:nvSpPr>
          <p:spPr bwMode="auto">
            <a:xfrm>
              <a:off x="5181319" y="5091994"/>
              <a:ext cx="339058" cy="321998"/>
            </a:xfrm>
            <a:custGeom>
              <a:avLst/>
              <a:gdLst>
                <a:gd name="T0" fmla="*/ 159 w 159"/>
                <a:gd name="T1" fmla="*/ 151 h 151"/>
                <a:gd name="T2" fmla="*/ 71 w 159"/>
                <a:gd name="T3" fmla="*/ 0 h 151"/>
                <a:gd name="T4" fmla="*/ 0 w 159"/>
                <a:gd name="T5" fmla="*/ 127 h 151"/>
                <a:gd name="T6" fmla="*/ 159 w 159"/>
                <a:gd name="T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1">
                  <a:moveTo>
                    <a:pt x="159" y="151"/>
                  </a:moveTo>
                  <a:lnTo>
                    <a:pt x="71" y="0"/>
                  </a:lnTo>
                  <a:lnTo>
                    <a:pt x="0" y="127"/>
                  </a:lnTo>
                  <a:lnTo>
                    <a:pt x="159" y="15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Freeform 309"/>
            <p:cNvSpPr>
              <a:spLocks/>
            </p:cNvSpPr>
            <p:nvPr/>
          </p:nvSpPr>
          <p:spPr bwMode="auto">
            <a:xfrm>
              <a:off x="5332723" y="5051478"/>
              <a:ext cx="424355" cy="362514"/>
            </a:xfrm>
            <a:custGeom>
              <a:avLst/>
              <a:gdLst>
                <a:gd name="T0" fmla="*/ 199 w 199"/>
                <a:gd name="T1" fmla="*/ 0 h 170"/>
                <a:gd name="T2" fmla="*/ 88 w 199"/>
                <a:gd name="T3" fmla="*/ 170 h 170"/>
                <a:gd name="T4" fmla="*/ 0 w 199"/>
                <a:gd name="T5" fmla="*/ 19 h 170"/>
                <a:gd name="T6" fmla="*/ 199 w 199"/>
                <a:gd name="T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" h="170">
                  <a:moveTo>
                    <a:pt x="199" y="0"/>
                  </a:moveTo>
                  <a:lnTo>
                    <a:pt x="88" y="170"/>
                  </a:lnTo>
                  <a:lnTo>
                    <a:pt x="0" y="19"/>
                  </a:lnTo>
                  <a:lnTo>
                    <a:pt x="199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Freeform 310"/>
            <p:cNvSpPr>
              <a:spLocks/>
            </p:cNvSpPr>
            <p:nvPr/>
          </p:nvSpPr>
          <p:spPr bwMode="auto">
            <a:xfrm>
              <a:off x="5520377" y="5051478"/>
              <a:ext cx="302806" cy="362514"/>
            </a:xfrm>
            <a:custGeom>
              <a:avLst/>
              <a:gdLst>
                <a:gd name="T0" fmla="*/ 142 w 142"/>
                <a:gd name="T1" fmla="*/ 170 h 170"/>
                <a:gd name="T2" fmla="*/ 0 w 142"/>
                <a:gd name="T3" fmla="*/ 170 h 170"/>
                <a:gd name="T4" fmla="*/ 111 w 142"/>
                <a:gd name="T5" fmla="*/ 0 h 170"/>
                <a:gd name="T6" fmla="*/ 142 w 142"/>
                <a:gd name="T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70">
                  <a:moveTo>
                    <a:pt x="142" y="170"/>
                  </a:moveTo>
                  <a:lnTo>
                    <a:pt x="0" y="170"/>
                  </a:lnTo>
                  <a:lnTo>
                    <a:pt x="111" y="0"/>
                  </a:lnTo>
                  <a:lnTo>
                    <a:pt x="142" y="17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Freeform 311"/>
            <p:cNvSpPr>
              <a:spLocks/>
            </p:cNvSpPr>
            <p:nvPr/>
          </p:nvSpPr>
          <p:spPr bwMode="auto">
            <a:xfrm>
              <a:off x="5757076" y="5051478"/>
              <a:ext cx="236701" cy="362514"/>
            </a:xfrm>
            <a:custGeom>
              <a:avLst/>
              <a:gdLst>
                <a:gd name="T0" fmla="*/ 111 w 111"/>
                <a:gd name="T1" fmla="*/ 75 h 170"/>
                <a:gd name="T2" fmla="*/ 31 w 111"/>
                <a:gd name="T3" fmla="*/ 170 h 170"/>
                <a:gd name="T4" fmla="*/ 0 w 111"/>
                <a:gd name="T5" fmla="*/ 0 h 170"/>
                <a:gd name="T6" fmla="*/ 111 w 111"/>
                <a:gd name="T7" fmla="*/ 7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70">
                  <a:moveTo>
                    <a:pt x="111" y="75"/>
                  </a:moveTo>
                  <a:lnTo>
                    <a:pt x="31" y="170"/>
                  </a:lnTo>
                  <a:lnTo>
                    <a:pt x="0" y="0"/>
                  </a:lnTo>
                  <a:lnTo>
                    <a:pt x="111" y="7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6" name="Freeform 312"/>
            <p:cNvSpPr>
              <a:spLocks/>
            </p:cNvSpPr>
            <p:nvPr/>
          </p:nvSpPr>
          <p:spPr bwMode="auto">
            <a:xfrm>
              <a:off x="5757076" y="4974710"/>
              <a:ext cx="332660" cy="236701"/>
            </a:xfrm>
            <a:custGeom>
              <a:avLst/>
              <a:gdLst>
                <a:gd name="T0" fmla="*/ 156 w 156"/>
                <a:gd name="T1" fmla="*/ 0 h 111"/>
                <a:gd name="T2" fmla="*/ 111 w 156"/>
                <a:gd name="T3" fmla="*/ 111 h 111"/>
                <a:gd name="T4" fmla="*/ 0 w 156"/>
                <a:gd name="T5" fmla="*/ 36 h 111"/>
                <a:gd name="T6" fmla="*/ 156 w 156"/>
                <a:gd name="T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11">
                  <a:moveTo>
                    <a:pt x="156" y="0"/>
                  </a:moveTo>
                  <a:lnTo>
                    <a:pt x="111" y="111"/>
                  </a:lnTo>
                  <a:lnTo>
                    <a:pt x="0" y="36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7" name="Freeform 313"/>
            <p:cNvSpPr>
              <a:spLocks/>
            </p:cNvSpPr>
            <p:nvPr/>
          </p:nvSpPr>
          <p:spPr bwMode="auto">
            <a:xfrm>
              <a:off x="5757076" y="4823308"/>
              <a:ext cx="332660" cy="228171"/>
            </a:xfrm>
            <a:custGeom>
              <a:avLst/>
              <a:gdLst>
                <a:gd name="T0" fmla="*/ 68 w 156"/>
                <a:gd name="T1" fmla="*/ 0 h 107"/>
                <a:gd name="T2" fmla="*/ 0 w 156"/>
                <a:gd name="T3" fmla="*/ 107 h 107"/>
                <a:gd name="T4" fmla="*/ 156 w 156"/>
                <a:gd name="T5" fmla="*/ 71 h 107"/>
                <a:gd name="T6" fmla="*/ 68 w 156"/>
                <a:gd name="T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07">
                  <a:moveTo>
                    <a:pt x="68" y="0"/>
                  </a:moveTo>
                  <a:lnTo>
                    <a:pt x="0" y="107"/>
                  </a:lnTo>
                  <a:lnTo>
                    <a:pt x="156" y="71"/>
                  </a:lnTo>
                  <a:lnTo>
                    <a:pt x="6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8" name="Freeform 314"/>
            <p:cNvSpPr>
              <a:spLocks/>
            </p:cNvSpPr>
            <p:nvPr/>
          </p:nvSpPr>
          <p:spPr bwMode="auto">
            <a:xfrm>
              <a:off x="5701633" y="4782791"/>
              <a:ext cx="200449" cy="268687"/>
            </a:xfrm>
            <a:custGeom>
              <a:avLst/>
              <a:gdLst>
                <a:gd name="T0" fmla="*/ 0 w 94"/>
                <a:gd name="T1" fmla="*/ 0 h 126"/>
                <a:gd name="T2" fmla="*/ 26 w 94"/>
                <a:gd name="T3" fmla="*/ 126 h 126"/>
                <a:gd name="T4" fmla="*/ 94 w 94"/>
                <a:gd name="T5" fmla="*/ 19 h 126"/>
                <a:gd name="T6" fmla="*/ 0 w 94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26">
                  <a:moveTo>
                    <a:pt x="0" y="0"/>
                  </a:moveTo>
                  <a:lnTo>
                    <a:pt x="26" y="126"/>
                  </a:lnTo>
                  <a:lnTo>
                    <a:pt x="94" y="1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9" name="Freeform 315"/>
            <p:cNvSpPr>
              <a:spLocks/>
            </p:cNvSpPr>
            <p:nvPr/>
          </p:nvSpPr>
          <p:spPr bwMode="auto">
            <a:xfrm>
              <a:off x="5439344" y="4782791"/>
              <a:ext cx="317733" cy="268687"/>
            </a:xfrm>
            <a:custGeom>
              <a:avLst/>
              <a:gdLst>
                <a:gd name="T0" fmla="*/ 0 w 149"/>
                <a:gd name="T1" fmla="*/ 26 h 126"/>
                <a:gd name="T2" fmla="*/ 149 w 149"/>
                <a:gd name="T3" fmla="*/ 126 h 126"/>
                <a:gd name="T4" fmla="*/ 123 w 149"/>
                <a:gd name="T5" fmla="*/ 0 h 126"/>
                <a:gd name="T6" fmla="*/ 0 w 149"/>
                <a:gd name="T7" fmla="*/ 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26">
                  <a:moveTo>
                    <a:pt x="0" y="26"/>
                  </a:moveTo>
                  <a:lnTo>
                    <a:pt x="149" y="126"/>
                  </a:lnTo>
                  <a:lnTo>
                    <a:pt x="123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0" name="Freeform 316"/>
            <p:cNvSpPr>
              <a:spLocks/>
            </p:cNvSpPr>
            <p:nvPr/>
          </p:nvSpPr>
          <p:spPr bwMode="auto">
            <a:xfrm>
              <a:off x="5332723" y="4838234"/>
              <a:ext cx="424355" cy="253760"/>
            </a:xfrm>
            <a:custGeom>
              <a:avLst/>
              <a:gdLst>
                <a:gd name="T0" fmla="*/ 0 w 199"/>
                <a:gd name="T1" fmla="*/ 119 h 119"/>
                <a:gd name="T2" fmla="*/ 199 w 199"/>
                <a:gd name="T3" fmla="*/ 100 h 119"/>
                <a:gd name="T4" fmla="*/ 50 w 199"/>
                <a:gd name="T5" fmla="*/ 0 h 119"/>
                <a:gd name="T6" fmla="*/ 0 w 199"/>
                <a:gd name="T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" h="119">
                  <a:moveTo>
                    <a:pt x="0" y="119"/>
                  </a:moveTo>
                  <a:lnTo>
                    <a:pt x="199" y="100"/>
                  </a:lnTo>
                  <a:lnTo>
                    <a:pt x="50" y="0"/>
                  </a:lnTo>
                  <a:lnTo>
                    <a:pt x="0" y="11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1" name="Freeform 317"/>
            <p:cNvSpPr>
              <a:spLocks/>
            </p:cNvSpPr>
            <p:nvPr/>
          </p:nvSpPr>
          <p:spPr bwMode="auto">
            <a:xfrm>
              <a:off x="5136539" y="5091994"/>
              <a:ext cx="196184" cy="270820"/>
            </a:xfrm>
            <a:custGeom>
              <a:avLst/>
              <a:gdLst>
                <a:gd name="T0" fmla="*/ 21 w 92"/>
                <a:gd name="T1" fmla="*/ 127 h 127"/>
                <a:gd name="T2" fmla="*/ 0 w 92"/>
                <a:gd name="T3" fmla="*/ 23 h 127"/>
                <a:gd name="T4" fmla="*/ 92 w 92"/>
                <a:gd name="T5" fmla="*/ 0 h 127"/>
                <a:gd name="T6" fmla="*/ 21 w 92"/>
                <a:gd name="T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27">
                  <a:moveTo>
                    <a:pt x="21" y="127"/>
                  </a:moveTo>
                  <a:lnTo>
                    <a:pt x="0" y="23"/>
                  </a:lnTo>
                  <a:lnTo>
                    <a:pt x="92" y="0"/>
                  </a:lnTo>
                  <a:lnTo>
                    <a:pt x="21" y="12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2" name="Freeform 318"/>
            <p:cNvSpPr>
              <a:spLocks/>
            </p:cNvSpPr>
            <p:nvPr/>
          </p:nvSpPr>
          <p:spPr bwMode="auto">
            <a:xfrm>
              <a:off x="5004328" y="4974710"/>
              <a:ext cx="328395" cy="166330"/>
            </a:xfrm>
            <a:custGeom>
              <a:avLst/>
              <a:gdLst>
                <a:gd name="T0" fmla="*/ 0 w 154"/>
                <a:gd name="T1" fmla="*/ 0 h 78"/>
                <a:gd name="T2" fmla="*/ 62 w 154"/>
                <a:gd name="T3" fmla="*/ 78 h 78"/>
                <a:gd name="T4" fmla="*/ 154 w 154"/>
                <a:gd name="T5" fmla="*/ 55 h 78"/>
                <a:gd name="T6" fmla="*/ 0 w 154"/>
                <a:gd name="T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78">
                  <a:moveTo>
                    <a:pt x="0" y="0"/>
                  </a:moveTo>
                  <a:lnTo>
                    <a:pt x="62" y="78"/>
                  </a:lnTo>
                  <a:lnTo>
                    <a:pt x="154" y="5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3" name="Freeform 319"/>
            <p:cNvSpPr>
              <a:spLocks/>
            </p:cNvSpPr>
            <p:nvPr/>
          </p:nvSpPr>
          <p:spPr bwMode="auto">
            <a:xfrm>
              <a:off x="5236762" y="4748672"/>
              <a:ext cx="202582" cy="343323"/>
            </a:xfrm>
            <a:custGeom>
              <a:avLst/>
              <a:gdLst>
                <a:gd name="T0" fmla="*/ 0 w 95"/>
                <a:gd name="T1" fmla="*/ 0 h 161"/>
                <a:gd name="T2" fmla="*/ 45 w 95"/>
                <a:gd name="T3" fmla="*/ 161 h 161"/>
                <a:gd name="T4" fmla="*/ 95 w 95"/>
                <a:gd name="T5" fmla="*/ 42 h 161"/>
                <a:gd name="T6" fmla="*/ 0 w 95"/>
                <a:gd name="T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61">
                  <a:moveTo>
                    <a:pt x="0" y="0"/>
                  </a:moveTo>
                  <a:lnTo>
                    <a:pt x="45" y="161"/>
                  </a:lnTo>
                  <a:lnTo>
                    <a:pt x="95" y="4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4" name="Freeform 320"/>
            <p:cNvSpPr>
              <a:spLocks/>
            </p:cNvSpPr>
            <p:nvPr/>
          </p:nvSpPr>
          <p:spPr bwMode="auto">
            <a:xfrm>
              <a:off x="5004328" y="4748672"/>
              <a:ext cx="328395" cy="343323"/>
            </a:xfrm>
            <a:custGeom>
              <a:avLst/>
              <a:gdLst>
                <a:gd name="T0" fmla="*/ 0 w 154"/>
                <a:gd name="T1" fmla="*/ 106 h 161"/>
                <a:gd name="T2" fmla="*/ 109 w 154"/>
                <a:gd name="T3" fmla="*/ 0 h 161"/>
                <a:gd name="T4" fmla="*/ 154 w 154"/>
                <a:gd name="T5" fmla="*/ 161 h 161"/>
                <a:gd name="T6" fmla="*/ 0 w 154"/>
                <a:gd name="T7" fmla="*/ 106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61">
                  <a:moveTo>
                    <a:pt x="0" y="106"/>
                  </a:moveTo>
                  <a:lnTo>
                    <a:pt x="109" y="0"/>
                  </a:lnTo>
                  <a:lnTo>
                    <a:pt x="154" y="161"/>
                  </a:lnTo>
                  <a:lnTo>
                    <a:pt x="0" y="10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5" name="Freeform 321"/>
            <p:cNvSpPr>
              <a:spLocks/>
            </p:cNvSpPr>
            <p:nvPr/>
          </p:nvSpPr>
          <p:spPr bwMode="auto">
            <a:xfrm>
              <a:off x="5004328" y="4616461"/>
              <a:ext cx="232436" cy="358249"/>
            </a:xfrm>
            <a:custGeom>
              <a:avLst/>
              <a:gdLst>
                <a:gd name="T0" fmla="*/ 17 w 109"/>
                <a:gd name="T1" fmla="*/ 0 h 168"/>
                <a:gd name="T2" fmla="*/ 109 w 109"/>
                <a:gd name="T3" fmla="*/ 62 h 168"/>
                <a:gd name="T4" fmla="*/ 0 w 109"/>
                <a:gd name="T5" fmla="*/ 168 h 168"/>
                <a:gd name="T6" fmla="*/ 17 w 109"/>
                <a:gd name="T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68">
                  <a:moveTo>
                    <a:pt x="17" y="0"/>
                  </a:moveTo>
                  <a:lnTo>
                    <a:pt x="109" y="62"/>
                  </a:lnTo>
                  <a:lnTo>
                    <a:pt x="0" y="168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6" name="Freeform 322"/>
            <p:cNvSpPr>
              <a:spLocks/>
            </p:cNvSpPr>
            <p:nvPr/>
          </p:nvSpPr>
          <p:spPr bwMode="auto">
            <a:xfrm>
              <a:off x="5040578" y="4516237"/>
              <a:ext cx="243097" cy="232436"/>
            </a:xfrm>
            <a:custGeom>
              <a:avLst/>
              <a:gdLst>
                <a:gd name="T0" fmla="*/ 114 w 114"/>
                <a:gd name="T1" fmla="*/ 0 h 109"/>
                <a:gd name="T2" fmla="*/ 92 w 114"/>
                <a:gd name="T3" fmla="*/ 109 h 109"/>
                <a:gd name="T4" fmla="*/ 0 w 114"/>
                <a:gd name="T5" fmla="*/ 47 h 109"/>
                <a:gd name="T6" fmla="*/ 114 w 114"/>
                <a:gd name="T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09">
                  <a:moveTo>
                    <a:pt x="114" y="0"/>
                  </a:moveTo>
                  <a:lnTo>
                    <a:pt x="92" y="109"/>
                  </a:lnTo>
                  <a:lnTo>
                    <a:pt x="0" y="47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7" name="Freeform 323"/>
            <p:cNvSpPr>
              <a:spLocks/>
            </p:cNvSpPr>
            <p:nvPr/>
          </p:nvSpPr>
          <p:spPr bwMode="auto">
            <a:xfrm>
              <a:off x="5236762" y="4516237"/>
              <a:ext cx="253760" cy="232436"/>
            </a:xfrm>
            <a:custGeom>
              <a:avLst/>
              <a:gdLst>
                <a:gd name="T0" fmla="*/ 119 w 119"/>
                <a:gd name="T1" fmla="*/ 47 h 109"/>
                <a:gd name="T2" fmla="*/ 0 w 119"/>
                <a:gd name="T3" fmla="*/ 109 h 109"/>
                <a:gd name="T4" fmla="*/ 22 w 119"/>
                <a:gd name="T5" fmla="*/ 0 h 109"/>
                <a:gd name="T6" fmla="*/ 119 w 119"/>
                <a:gd name="T7" fmla="*/ 4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09">
                  <a:moveTo>
                    <a:pt x="119" y="47"/>
                  </a:moveTo>
                  <a:lnTo>
                    <a:pt x="0" y="109"/>
                  </a:lnTo>
                  <a:lnTo>
                    <a:pt x="22" y="0"/>
                  </a:lnTo>
                  <a:lnTo>
                    <a:pt x="119" y="4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8" name="Freeform 324"/>
            <p:cNvSpPr>
              <a:spLocks/>
            </p:cNvSpPr>
            <p:nvPr/>
          </p:nvSpPr>
          <p:spPr bwMode="auto">
            <a:xfrm>
              <a:off x="5439344" y="4616461"/>
              <a:ext cx="262290" cy="221773"/>
            </a:xfrm>
            <a:custGeom>
              <a:avLst/>
              <a:gdLst>
                <a:gd name="T0" fmla="*/ 123 w 123"/>
                <a:gd name="T1" fmla="*/ 78 h 104"/>
                <a:gd name="T2" fmla="*/ 24 w 123"/>
                <a:gd name="T3" fmla="*/ 0 h 104"/>
                <a:gd name="T4" fmla="*/ 0 w 123"/>
                <a:gd name="T5" fmla="*/ 104 h 104"/>
                <a:gd name="T6" fmla="*/ 123 w 123"/>
                <a:gd name="T7" fmla="*/ 7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104">
                  <a:moveTo>
                    <a:pt x="123" y="78"/>
                  </a:moveTo>
                  <a:lnTo>
                    <a:pt x="24" y="0"/>
                  </a:lnTo>
                  <a:lnTo>
                    <a:pt x="0" y="104"/>
                  </a:lnTo>
                  <a:lnTo>
                    <a:pt x="123" y="7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9" name="Freeform 325"/>
            <p:cNvSpPr>
              <a:spLocks/>
            </p:cNvSpPr>
            <p:nvPr/>
          </p:nvSpPr>
          <p:spPr bwMode="auto">
            <a:xfrm>
              <a:off x="5236762" y="4616461"/>
              <a:ext cx="253760" cy="221773"/>
            </a:xfrm>
            <a:custGeom>
              <a:avLst/>
              <a:gdLst>
                <a:gd name="T0" fmla="*/ 95 w 119"/>
                <a:gd name="T1" fmla="*/ 104 h 104"/>
                <a:gd name="T2" fmla="*/ 0 w 119"/>
                <a:gd name="T3" fmla="*/ 62 h 104"/>
                <a:gd name="T4" fmla="*/ 119 w 119"/>
                <a:gd name="T5" fmla="*/ 0 h 104"/>
                <a:gd name="T6" fmla="*/ 95 w 119"/>
                <a:gd name="T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04">
                  <a:moveTo>
                    <a:pt x="95" y="104"/>
                  </a:moveTo>
                  <a:lnTo>
                    <a:pt x="0" y="62"/>
                  </a:lnTo>
                  <a:lnTo>
                    <a:pt x="119" y="0"/>
                  </a:lnTo>
                  <a:lnTo>
                    <a:pt x="95" y="10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0" name="Freeform 326"/>
            <p:cNvSpPr>
              <a:spLocks/>
            </p:cNvSpPr>
            <p:nvPr/>
          </p:nvSpPr>
          <p:spPr bwMode="auto">
            <a:xfrm>
              <a:off x="8985581" y="3102433"/>
              <a:ext cx="503254" cy="513917"/>
            </a:xfrm>
            <a:custGeom>
              <a:avLst/>
              <a:gdLst>
                <a:gd name="T0" fmla="*/ 104 w 236"/>
                <a:gd name="T1" fmla="*/ 241 h 241"/>
                <a:gd name="T2" fmla="*/ 0 w 236"/>
                <a:gd name="T3" fmla="*/ 0 h 241"/>
                <a:gd name="T4" fmla="*/ 236 w 236"/>
                <a:gd name="T5" fmla="*/ 9 h 241"/>
                <a:gd name="T6" fmla="*/ 104 w 236"/>
                <a:gd name="T7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6" h="241">
                  <a:moveTo>
                    <a:pt x="104" y="241"/>
                  </a:moveTo>
                  <a:lnTo>
                    <a:pt x="0" y="0"/>
                  </a:lnTo>
                  <a:lnTo>
                    <a:pt x="236" y="9"/>
                  </a:lnTo>
                  <a:lnTo>
                    <a:pt x="104" y="24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1" name="Freeform 327"/>
            <p:cNvSpPr>
              <a:spLocks/>
            </p:cNvSpPr>
            <p:nvPr/>
          </p:nvSpPr>
          <p:spPr bwMode="auto">
            <a:xfrm>
              <a:off x="7209264" y="4232623"/>
              <a:ext cx="458474" cy="516049"/>
            </a:xfrm>
            <a:custGeom>
              <a:avLst/>
              <a:gdLst>
                <a:gd name="T0" fmla="*/ 154 w 215"/>
                <a:gd name="T1" fmla="*/ 242 h 242"/>
                <a:gd name="T2" fmla="*/ 0 w 215"/>
                <a:gd name="T3" fmla="*/ 26 h 242"/>
                <a:gd name="T4" fmla="*/ 215 w 215"/>
                <a:gd name="T5" fmla="*/ 0 h 242"/>
                <a:gd name="T6" fmla="*/ 154 w 215"/>
                <a:gd name="T7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" h="242">
                  <a:moveTo>
                    <a:pt x="154" y="242"/>
                  </a:moveTo>
                  <a:lnTo>
                    <a:pt x="0" y="26"/>
                  </a:lnTo>
                  <a:lnTo>
                    <a:pt x="215" y="0"/>
                  </a:lnTo>
                  <a:lnTo>
                    <a:pt x="154" y="2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" name="Freeform 328"/>
            <p:cNvSpPr>
              <a:spLocks/>
            </p:cNvSpPr>
            <p:nvPr/>
          </p:nvSpPr>
          <p:spPr bwMode="auto">
            <a:xfrm>
              <a:off x="9207354" y="3121625"/>
              <a:ext cx="407296" cy="494725"/>
            </a:xfrm>
            <a:custGeom>
              <a:avLst/>
              <a:gdLst>
                <a:gd name="T0" fmla="*/ 0 w 191"/>
                <a:gd name="T1" fmla="*/ 232 h 232"/>
                <a:gd name="T2" fmla="*/ 132 w 191"/>
                <a:gd name="T3" fmla="*/ 0 h 232"/>
                <a:gd name="T4" fmla="*/ 191 w 191"/>
                <a:gd name="T5" fmla="*/ 192 h 232"/>
                <a:gd name="T6" fmla="*/ 0 w 191"/>
                <a:gd name="T7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232">
                  <a:moveTo>
                    <a:pt x="0" y="232"/>
                  </a:moveTo>
                  <a:lnTo>
                    <a:pt x="132" y="0"/>
                  </a:lnTo>
                  <a:lnTo>
                    <a:pt x="191" y="192"/>
                  </a:lnTo>
                  <a:lnTo>
                    <a:pt x="0" y="23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3" name="Freeform 329"/>
            <p:cNvSpPr>
              <a:spLocks/>
            </p:cNvSpPr>
            <p:nvPr/>
          </p:nvSpPr>
          <p:spPr bwMode="auto">
            <a:xfrm>
              <a:off x="8985581" y="2718594"/>
              <a:ext cx="503254" cy="403031"/>
            </a:xfrm>
            <a:custGeom>
              <a:avLst/>
              <a:gdLst>
                <a:gd name="T0" fmla="*/ 0 w 236"/>
                <a:gd name="T1" fmla="*/ 180 h 189"/>
                <a:gd name="T2" fmla="*/ 149 w 236"/>
                <a:gd name="T3" fmla="*/ 0 h 189"/>
                <a:gd name="T4" fmla="*/ 236 w 236"/>
                <a:gd name="T5" fmla="*/ 189 h 189"/>
                <a:gd name="T6" fmla="*/ 0 w 236"/>
                <a:gd name="T7" fmla="*/ 18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6" h="189">
                  <a:moveTo>
                    <a:pt x="0" y="180"/>
                  </a:moveTo>
                  <a:lnTo>
                    <a:pt x="149" y="0"/>
                  </a:lnTo>
                  <a:lnTo>
                    <a:pt x="236" y="189"/>
                  </a:lnTo>
                  <a:lnTo>
                    <a:pt x="0" y="18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4" name="Freeform 330"/>
            <p:cNvSpPr>
              <a:spLocks/>
            </p:cNvSpPr>
            <p:nvPr/>
          </p:nvSpPr>
          <p:spPr bwMode="auto">
            <a:xfrm>
              <a:off x="8827781" y="3102433"/>
              <a:ext cx="379573" cy="513917"/>
            </a:xfrm>
            <a:custGeom>
              <a:avLst/>
              <a:gdLst>
                <a:gd name="T0" fmla="*/ 178 w 178"/>
                <a:gd name="T1" fmla="*/ 241 h 241"/>
                <a:gd name="T2" fmla="*/ 0 w 178"/>
                <a:gd name="T3" fmla="*/ 222 h 241"/>
                <a:gd name="T4" fmla="*/ 74 w 178"/>
                <a:gd name="T5" fmla="*/ 0 h 241"/>
                <a:gd name="T6" fmla="*/ 178 w 178"/>
                <a:gd name="T7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241">
                  <a:moveTo>
                    <a:pt x="178" y="241"/>
                  </a:moveTo>
                  <a:lnTo>
                    <a:pt x="0" y="222"/>
                  </a:lnTo>
                  <a:lnTo>
                    <a:pt x="74" y="0"/>
                  </a:lnTo>
                  <a:lnTo>
                    <a:pt x="178" y="24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5" name="Freeform 331"/>
            <p:cNvSpPr>
              <a:spLocks/>
            </p:cNvSpPr>
            <p:nvPr/>
          </p:nvSpPr>
          <p:spPr bwMode="auto">
            <a:xfrm>
              <a:off x="9237208" y="2415789"/>
              <a:ext cx="339058" cy="302806"/>
            </a:xfrm>
            <a:custGeom>
              <a:avLst/>
              <a:gdLst>
                <a:gd name="T0" fmla="*/ 159 w 159"/>
                <a:gd name="T1" fmla="*/ 0 h 142"/>
                <a:gd name="T2" fmla="*/ 31 w 159"/>
                <a:gd name="T3" fmla="*/ 142 h 142"/>
                <a:gd name="T4" fmla="*/ 0 w 159"/>
                <a:gd name="T5" fmla="*/ 0 h 142"/>
                <a:gd name="T6" fmla="*/ 159 w 159"/>
                <a:gd name="T7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42">
                  <a:moveTo>
                    <a:pt x="159" y="0"/>
                  </a:moveTo>
                  <a:lnTo>
                    <a:pt x="31" y="142"/>
                  </a:lnTo>
                  <a:lnTo>
                    <a:pt x="0" y="0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6" name="Freeform 332"/>
            <p:cNvSpPr>
              <a:spLocks/>
            </p:cNvSpPr>
            <p:nvPr/>
          </p:nvSpPr>
          <p:spPr bwMode="auto">
            <a:xfrm>
              <a:off x="8889622" y="2415789"/>
              <a:ext cx="413692" cy="302806"/>
            </a:xfrm>
            <a:custGeom>
              <a:avLst/>
              <a:gdLst>
                <a:gd name="T0" fmla="*/ 0 w 194"/>
                <a:gd name="T1" fmla="*/ 92 h 142"/>
                <a:gd name="T2" fmla="*/ 194 w 194"/>
                <a:gd name="T3" fmla="*/ 142 h 142"/>
                <a:gd name="T4" fmla="*/ 163 w 194"/>
                <a:gd name="T5" fmla="*/ 0 h 142"/>
                <a:gd name="T6" fmla="*/ 0 w 194"/>
                <a:gd name="T7" fmla="*/ 9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42">
                  <a:moveTo>
                    <a:pt x="0" y="92"/>
                  </a:moveTo>
                  <a:lnTo>
                    <a:pt x="194" y="142"/>
                  </a:lnTo>
                  <a:lnTo>
                    <a:pt x="163" y="0"/>
                  </a:lnTo>
                  <a:lnTo>
                    <a:pt x="0" y="9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7" name="Freeform 333"/>
            <p:cNvSpPr>
              <a:spLocks/>
            </p:cNvSpPr>
            <p:nvPr/>
          </p:nvSpPr>
          <p:spPr bwMode="auto">
            <a:xfrm>
              <a:off x="9576266" y="2415789"/>
              <a:ext cx="411560" cy="373177"/>
            </a:xfrm>
            <a:custGeom>
              <a:avLst/>
              <a:gdLst>
                <a:gd name="T0" fmla="*/ 193 w 193"/>
                <a:gd name="T1" fmla="*/ 82 h 175"/>
                <a:gd name="T2" fmla="*/ 0 w 193"/>
                <a:gd name="T3" fmla="*/ 0 h 175"/>
                <a:gd name="T4" fmla="*/ 85 w 193"/>
                <a:gd name="T5" fmla="*/ 175 h 175"/>
                <a:gd name="T6" fmla="*/ 193 w 193"/>
                <a:gd name="T7" fmla="*/ 8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3" h="175">
                  <a:moveTo>
                    <a:pt x="193" y="82"/>
                  </a:moveTo>
                  <a:lnTo>
                    <a:pt x="0" y="0"/>
                  </a:lnTo>
                  <a:lnTo>
                    <a:pt x="85" y="175"/>
                  </a:lnTo>
                  <a:lnTo>
                    <a:pt x="193" y="8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8" name="Freeform 334"/>
            <p:cNvSpPr>
              <a:spLocks/>
            </p:cNvSpPr>
            <p:nvPr/>
          </p:nvSpPr>
          <p:spPr bwMode="auto">
            <a:xfrm>
              <a:off x="9303315" y="2415789"/>
              <a:ext cx="454209" cy="373177"/>
            </a:xfrm>
            <a:custGeom>
              <a:avLst/>
              <a:gdLst>
                <a:gd name="T0" fmla="*/ 0 w 213"/>
                <a:gd name="T1" fmla="*/ 142 h 175"/>
                <a:gd name="T2" fmla="*/ 128 w 213"/>
                <a:gd name="T3" fmla="*/ 0 h 175"/>
                <a:gd name="T4" fmla="*/ 213 w 213"/>
                <a:gd name="T5" fmla="*/ 175 h 175"/>
                <a:gd name="T6" fmla="*/ 0 w 213"/>
                <a:gd name="T7" fmla="*/ 14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" h="175">
                  <a:moveTo>
                    <a:pt x="0" y="142"/>
                  </a:moveTo>
                  <a:lnTo>
                    <a:pt x="128" y="0"/>
                  </a:lnTo>
                  <a:lnTo>
                    <a:pt x="213" y="175"/>
                  </a:lnTo>
                  <a:lnTo>
                    <a:pt x="0" y="1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9" name="Freeform 335"/>
            <p:cNvSpPr>
              <a:spLocks/>
            </p:cNvSpPr>
            <p:nvPr/>
          </p:nvSpPr>
          <p:spPr bwMode="auto">
            <a:xfrm>
              <a:off x="9303315" y="2718594"/>
              <a:ext cx="454209" cy="403031"/>
            </a:xfrm>
            <a:custGeom>
              <a:avLst/>
              <a:gdLst>
                <a:gd name="T0" fmla="*/ 87 w 213"/>
                <a:gd name="T1" fmla="*/ 189 h 189"/>
                <a:gd name="T2" fmla="*/ 0 w 213"/>
                <a:gd name="T3" fmla="*/ 0 h 189"/>
                <a:gd name="T4" fmla="*/ 213 w 213"/>
                <a:gd name="T5" fmla="*/ 33 h 189"/>
                <a:gd name="T6" fmla="*/ 87 w 213"/>
                <a:gd name="T7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" h="189">
                  <a:moveTo>
                    <a:pt x="87" y="189"/>
                  </a:moveTo>
                  <a:lnTo>
                    <a:pt x="0" y="0"/>
                  </a:lnTo>
                  <a:lnTo>
                    <a:pt x="213" y="33"/>
                  </a:lnTo>
                  <a:lnTo>
                    <a:pt x="87" y="18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0" name="Freeform 336"/>
            <p:cNvSpPr>
              <a:spLocks/>
            </p:cNvSpPr>
            <p:nvPr/>
          </p:nvSpPr>
          <p:spPr bwMode="auto">
            <a:xfrm>
              <a:off x="9488836" y="2788965"/>
              <a:ext cx="420090" cy="362514"/>
            </a:xfrm>
            <a:custGeom>
              <a:avLst/>
              <a:gdLst>
                <a:gd name="T0" fmla="*/ 197 w 197"/>
                <a:gd name="T1" fmla="*/ 170 h 170"/>
                <a:gd name="T2" fmla="*/ 0 w 197"/>
                <a:gd name="T3" fmla="*/ 156 h 170"/>
                <a:gd name="T4" fmla="*/ 126 w 197"/>
                <a:gd name="T5" fmla="*/ 0 h 170"/>
                <a:gd name="T6" fmla="*/ 197 w 197"/>
                <a:gd name="T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7" h="170">
                  <a:moveTo>
                    <a:pt x="197" y="170"/>
                  </a:moveTo>
                  <a:lnTo>
                    <a:pt x="0" y="156"/>
                  </a:lnTo>
                  <a:lnTo>
                    <a:pt x="126" y="0"/>
                  </a:lnTo>
                  <a:lnTo>
                    <a:pt x="197" y="17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1" name="Freeform 337"/>
            <p:cNvSpPr>
              <a:spLocks/>
            </p:cNvSpPr>
            <p:nvPr/>
          </p:nvSpPr>
          <p:spPr bwMode="auto">
            <a:xfrm>
              <a:off x="9757522" y="2590648"/>
              <a:ext cx="381706" cy="253760"/>
            </a:xfrm>
            <a:custGeom>
              <a:avLst/>
              <a:gdLst>
                <a:gd name="T0" fmla="*/ 179 w 179"/>
                <a:gd name="T1" fmla="*/ 119 h 119"/>
                <a:gd name="T2" fmla="*/ 0 w 179"/>
                <a:gd name="T3" fmla="*/ 93 h 119"/>
                <a:gd name="T4" fmla="*/ 108 w 179"/>
                <a:gd name="T5" fmla="*/ 0 h 119"/>
                <a:gd name="T6" fmla="*/ 179 w 179"/>
                <a:gd name="T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9" h="119">
                  <a:moveTo>
                    <a:pt x="179" y="119"/>
                  </a:moveTo>
                  <a:lnTo>
                    <a:pt x="0" y="93"/>
                  </a:lnTo>
                  <a:lnTo>
                    <a:pt x="108" y="0"/>
                  </a:lnTo>
                  <a:lnTo>
                    <a:pt x="179" y="11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" name="Freeform 338"/>
            <p:cNvSpPr>
              <a:spLocks/>
            </p:cNvSpPr>
            <p:nvPr/>
          </p:nvSpPr>
          <p:spPr bwMode="auto">
            <a:xfrm>
              <a:off x="9987825" y="2590648"/>
              <a:ext cx="494725" cy="253760"/>
            </a:xfrm>
            <a:custGeom>
              <a:avLst/>
              <a:gdLst>
                <a:gd name="T0" fmla="*/ 232 w 232"/>
                <a:gd name="T1" fmla="*/ 27 h 119"/>
                <a:gd name="T2" fmla="*/ 71 w 232"/>
                <a:gd name="T3" fmla="*/ 119 h 119"/>
                <a:gd name="T4" fmla="*/ 0 w 232"/>
                <a:gd name="T5" fmla="*/ 0 h 119"/>
                <a:gd name="T6" fmla="*/ 232 w 232"/>
                <a:gd name="T7" fmla="*/ 2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119">
                  <a:moveTo>
                    <a:pt x="232" y="27"/>
                  </a:moveTo>
                  <a:lnTo>
                    <a:pt x="71" y="119"/>
                  </a:lnTo>
                  <a:lnTo>
                    <a:pt x="0" y="0"/>
                  </a:lnTo>
                  <a:lnTo>
                    <a:pt x="232" y="2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" name="Freeform 339"/>
            <p:cNvSpPr>
              <a:spLocks/>
            </p:cNvSpPr>
            <p:nvPr/>
          </p:nvSpPr>
          <p:spPr bwMode="auto">
            <a:xfrm>
              <a:off x="9757522" y="2788965"/>
              <a:ext cx="381706" cy="362514"/>
            </a:xfrm>
            <a:custGeom>
              <a:avLst/>
              <a:gdLst>
                <a:gd name="T0" fmla="*/ 71 w 179"/>
                <a:gd name="T1" fmla="*/ 170 h 170"/>
                <a:gd name="T2" fmla="*/ 0 w 179"/>
                <a:gd name="T3" fmla="*/ 0 h 170"/>
                <a:gd name="T4" fmla="*/ 179 w 179"/>
                <a:gd name="T5" fmla="*/ 26 h 170"/>
                <a:gd name="T6" fmla="*/ 71 w 179"/>
                <a:gd name="T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9" h="170">
                  <a:moveTo>
                    <a:pt x="71" y="170"/>
                  </a:moveTo>
                  <a:lnTo>
                    <a:pt x="0" y="0"/>
                  </a:lnTo>
                  <a:lnTo>
                    <a:pt x="179" y="26"/>
                  </a:lnTo>
                  <a:lnTo>
                    <a:pt x="71" y="17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Freeform 340"/>
            <p:cNvSpPr>
              <a:spLocks/>
            </p:cNvSpPr>
            <p:nvPr/>
          </p:nvSpPr>
          <p:spPr bwMode="auto">
            <a:xfrm>
              <a:off x="9488836" y="3121625"/>
              <a:ext cx="420090" cy="409427"/>
            </a:xfrm>
            <a:custGeom>
              <a:avLst/>
              <a:gdLst>
                <a:gd name="T0" fmla="*/ 59 w 197"/>
                <a:gd name="T1" fmla="*/ 192 h 192"/>
                <a:gd name="T2" fmla="*/ 0 w 197"/>
                <a:gd name="T3" fmla="*/ 0 h 192"/>
                <a:gd name="T4" fmla="*/ 197 w 197"/>
                <a:gd name="T5" fmla="*/ 14 h 192"/>
                <a:gd name="T6" fmla="*/ 59 w 197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7" h="192">
                  <a:moveTo>
                    <a:pt x="59" y="192"/>
                  </a:moveTo>
                  <a:lnTo>
                    <a:pt x="0" y="0"/>
                  </a:lnTo>
                  <a:lnTo>
                    <a:pt x="197" y="14"/>
                  </a:lnTo>
                  <a:lnTo>
                    <a:pt x="59" y="19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5" name="Freeform 341"/>
            <p:cNvSpPr>
              <a:spLocks/>
            </p:cNvSpPr>
            <p:nvPr/>
          </p:nvSpPr>
          <p:spPr bwMode="auto">
            <a:xfrm>
              <a:off x="9908926" y="2844409"/>
              <a:ext cx="230303" cy="454209"/>
            </a:xfrm>
            <a:custGeom>
              <a:avLst/>
              <a:gdLst>
                <a:gd name="T0" fmla="*/ 108 w 108"/>
                <a:gd name="T1" fmla="*/ 213 h 213"/>
                <a:gd name="T2" fmla="*/ 108 w 108"/>
                <a:gd name="T3" fmla="*/ 0 h 213"/>
                <a:gd name="T4" fmla="*/ 0 w 108"/>
                <a:gd name="T5" fmla="*/ 144 h 213"/>
                <a:gd name="T6" fmla="*/ 108 w 108"/>
                <a:gd name="T7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3">
                  <a:moveTo>
                    <a:pt x="108" y="213"/>
                  </a:moveTo>
                  <a:lnTo>
                    <a:pt x="108" y="0"/>
                  </a:lnTo>
                  <a:lnTo>
                    <a:pt x="0" y="144"/>
                  </a:lnTo>
                  <a:lnTo>
                    <a:pt x="108" y="21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6" name="Freeform 342"/>
            <p:cNvSpPr>
              <a:spLocks/>
            </p:cNvSpPr>
            <p:nvPr/>
          </p:nvSpPr>
          <p:spPr bwMode="auto">
            <a:xfrm>
              <a:off x="10139229" y="2844409"/>
              <a:ext cx="258025" cy="454209"/>
            </a:xfrm>
            <a:custGeom>
              <a:avLst/>
              <a:gdLst>
                <a:gd name="T0" fmla="*/ 121 w 121"/>
                <a:gd name="T1" fmla="*/ 130 h 213"/>
                <a:gd name="T2" fmla="*/ 0 w 121"/>
                <a:gd name="T3" fmla="*/ 0 h 213"/>
                <a:gd name="T4" fmla="*/ 0 w 121"/>
                <a:gd name="T5" fmla="*/ 213 h 213"/>
                <a:gd name="T6" fmla="*/ 121 w 121"/>
                <a:gd name="T7" fmla="*/ 13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213">
                  <a:moveTo>
                    <a:pt x="121" y="130"/>
                  </a:moveTo>
                  <a:lnTo>
                    <a:pt x="0" y="0"/>
                  </a:lnTo>
                  <a:lnTo>
                    <a:pt x="0" y="213"/>
                  </a:lnTo>
                  <a:lnTo>
                    <a:pt x="121" y="13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7" name="Freeform 343"/>
            <p:cNvSpPr>
              <a:spLocks/>
            </p:cNvSpPr>
            <p:nvPr/>
          </p:nvSpPr>
          <p:spPr bwMode="auto">
            <a:xfrm>
              <a:off x="10139229" y="2844409"/>
              <a:ext cx="454209" cy="277216"/>
            </a:xfrm>
            <a:custGeom>
              <a:avLst/>
              <a:gdLst>
                <a:gd name="T0" fmla="*/ 213 w 213"/>
                <a:gd name="T1" fmla="*/ 12 h 130"/>
                <a:gd name="T2" fmla="*/ 0 w 213"/>
                <a:gd name="T3" fmla="*/ 0 h 130"/>
                <a:gd name="T4" fmla="*/ 121 w 213"/>
                <a:gd name="T5" fmla="*/ 130 h 130"/>
                <a:gd name="T6" fmla="*/ 213 w 213"/>
                <a:gd name="T7" fmla="*/ 1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" h="130">
                  <a:moveTo>
                    <a:pt x="213" y="12"/>
                  </a:moveTo>
                  <a:lnTo>
                    <a:pt x="0" y="0"/>
                  </a:lnTo>
                  <a:lnTo>
                    <a:pt x="121" y="130"/>
                  </a:lnTo>
                  <a:lnTo>
                    <a:pt x="213" y="1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8" name="Freeform 344"/>
            <p:cNvSpPr>
              <a:spLocks/>
            </p:cNvSpPr>
            <p:nvPr/>
          </p:nvSpPr>
          <p:spPr bwMode="auto">
            <a:xfrm>
              <a:off x="10139229" y="2648225"/>
              <a:ext cx="454209" cy="221773"/>
            </a:xfrm>
            <a:custGeom>
              <a:avLst/>
              <a:gdLst>
                <a:gd name="T0" fmla="*/ 161 w 213"/>
                <a:gd name="T1" fmla="*/ 0 h 104"/>
                <a:gd name="T2" fmla="*/ 213 w 213"/>
                <a:gd name="T3" fmla="*/ 104 h 104"/>
                <a:gd name="T4" fmla="*/ 0 w 213"/>
                <a:gd name="T5" fmla="*/ 92 h 104"/>
                <a:gd name="T6" fmla="*/ 161 w 213"/>
                <a:gd name="T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" h="104">
                  <a:moveTo>
                    <a:pt x="161" y="0"/>
                  </a:moveTo>
                  <a:lnTo>
                    <a:pt x="213" y="104"/>
                  </a:lnTo>
                  <a:lnTo>
                    <a:pt x="0" y="92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9" name="Freeform 345"/>
            <p:cNvSpPr>
              <a:spLocks/>
            </p:cNvSpPr>
            <p:nvPr/>
          </p:nvSpPr>
          <p:spPr bwMode="auto">
            <a:xfrm>
              <a:off x="10482550" y="2648225"/>
              <a:ext cx="277216" cy="221773"/>
            </a:xfrm>
            <a:custGeom>
              <a:avLst/>
              <a:gdLst>
                <a:gd name="T0" fmla="*/ 130 w 130"/>
                <a:gd name="T1" fmla="*/ 18 h 104"/>
                <a:gd name="T2" fmla="*/ 52 w 130"/>
                <a:gd name="T3" fmla="*/ 104 h 104"/>
                <a:gd name="T4" fmla="*/ 0 w 130"/>
                <a:gd name="T5" fmla="*/ 0 h 104"/>
                <a:gd name="T6" fmla="*/ 130 w 130"/>
                <a:gd name="T7" fmla="*/ 1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0" h="104">
                  <a:moveTo>
                    <a:pt x="130" y="18"/>
                  </a:moveTo>
                  <a:lnTo>
                    <a:pt x="52" y="104"/>
                  </a:lnTo>
                  <a:lnTo>
                    <a:pt x="0" y="0"/>
                  </a:lnTo>
                  <a:lnTo>
                    <a:pt x="130" y="1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0" name="Freeform 346"/>
            <p:cNvSpPr>
              <a:spLocks/>
            </p:cNvSpPr>
            <p:nvPr/>
          </p:nvSpPr>
          <p:spPr bwMode="auto">
            <a:xfrm>
              <a:off x="10397252" y="2869998"/>
              <a:ext cx="307070" cy="281481"/>
            </a:xfrm>
            <a:custGeom>
              <a:avLst/>
              <a:gdLst>
                <a:gd name="T0" fmla="*/ 144 w 144"/>
                <a:gd name="T1" fmla="*/ 132 h 132"/>
                <a:gd name="T2" fmla="*/ 92 w 144"/>
                <a:gd name="T3" fmla="*/ 0 h 132"/>
                <a:gd name="T4" fmla="*/ 0 w 144"/>
                <a:gd name="T5" fmla="*/ 118 h 132"/>
                <a:gd name="T6" fmla="*/ 144 w 144"/>
                <a:gd name="T7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32">
                  <a:moveTo>
                    <a:pt x="144" y="132"/>
                  </a:moveTo>
                  <a:lnTo>
                    <a:pt x="92" y="0"/>
                  </a:lnTo>
                  <a:lnTo>
                    <a:pt x="0" y="118"/>
                  </a:lnTo>
                  <a:lnTo>
                    <a:pt x="144" y="13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1" name="Freeform 347"/>
            <p:cNvSpPr>
              <a:spLocks/>
            </p:cNvSpPr>
            <p:nvPr/>
          </p:nvSpPr>
          <p:spPr bwMode="auto">
            <a:xfrm>
              <a:off x="10593436" y="2869998"/>
              <a:ext cx="253760" cy="281481"/>
            </a:xfrm>
            <a:custGeom>
              <a:avLst/>
              <a:gdLst>
                <a:gd name="T0" fmla="*/ 119 w 119"/>
                <a:gd name="T1" fmla="*/ 12 h 132"/>
                <a:gd name="T2" fmla="*/ 0 w 119"/>
                <a:gd name="T3" fmla="*/ 0 h 132"/>
                <a:gd name="T4" fmla="*/ 52 w 119"/>
                <a:gd name="T5" fmla="*/ 132 h 132"/>
                <a:gd name="T6" fmla="*/ 119 w 119"/>
                <a:gd name="T7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32">
                  <a:moveTo>
                    <a:pt x="119" y="12"/>
                  </a:moveTo>
                  <a:lnTo>
                    <a:pt x="0" y="0"/>
                  </a:lnTo>
                  <a:lnTo>
                    <a:pt x="52" y="132"/>
                  </a:lnTo>
                  <a:lnTo>
                    <a:pt x="119" y="1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2" name="Freeform 348"/>
            <p:cNvSpPr>
              <a:spLocks/>
            </p:cNvSpPr>
            <p:nvPr/>
          </p:nvSpPr>
          <p:spPr bwMode="auto">
            <a:xfrm>
              <a:off x="10704323" y="2895587"/>
              <a:ext cx="272952" cy="255892"/>
            </a:xfrm>
            <a:custGeom>
              <a:avLst/>
              <a:gdLst>
                <a:gd name="T0" fmla="*/ 128 w 128"/>
                <a:gd name="T1" fmla="*/ 97 h 120"/>
                <a:gd name="T2" fmla="*/ 67 w 128"/>
                <a:gd name="T3" fmla="*/ 0 h 120"/>
                <a:gd name="T4" fmla="*/ 0 w 128"/>
                <a:gd name="T5" fmla="*/ 120 h 120"/>
                <a:gd name="T6" fmla="*/ 128 w 128"/>
                <a:gd name="T7" fmla="*/ 9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0">
                  <a:moveTo>
                    <a:pt x="128" y="97"/>
                  </a:moveTo>
                  <a:lnTo>
                    <a:pt x="67" y="0"/>
                  </a:lnTo>
                  <a:lnTo>
                    <a:pt x="0" y="120"/>
                  </a:lnTo>
                  <a:lnTo>
                    <a:pt x="128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3" name="Freeform 349"/>
            <p:cNvSpPr>
              <a:spLocks/>
            </p:cNvSpPr>
            <p:nvPr/>
          </p:nvSpPr>
          <p:spPr bwMode="auto">
            <a:xfrm>
              <a:off x="10704323" y="3102433"/>
              <a:ext cx="272952" cy="302806"/>
            </a:xfrm>
            <a:custGeom>
              <a:avLst/>
              <a:gdLst>
                <a:gd name="T0" fmla="*/ 7 w 128"/>
                <a:gd name="T1" fmla="*/ 142 h 142"/>
                <a:gd name="T2" fmla="*/ 0 w 128"/>
                <a:gd name="T3" fmla="*/ 23 h 142"/>
                <a:gd name="T4" fmla="*/ 128 w 128"/>
                <a:gd name="T5" fmla="*/ 0 h 142"/>
                <a:gd name="T6" fmla="*/ 7 w 128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42">
                  <a:moveTo>
                    <a:pt x="7" y="142"/>
                  </a:moveTo>
                  <a:lnTo>
                    <a:pt x="0" y="23"/>
                  </a:lnTo>
                  <a:lnTo>
                    <a:pt x="128" y="0"/>
                  </a:lnTo>
                  <a:lnTo>
                    <a:pt x="7" y="1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4" name="Freeform 350"/>
            <p:cNvSpPr>
              <a:spLocks/>
            </p:cNvSpPr>
            <p:nvPr/>
          </p:nvSpPr>
          <p:spPr bwMode="auto">
            <a:xfrm>
              <a:off x="10593436" y="2686609"/>
              <a:ext cx="253760" cy="208979"/>
            </a:xfrm>
            <a:custGeom>
              <a:avLst/>
              <a:gdLst>
                <a:gd name="T0" fmla="*/ 78 w 119"/>
                <a:gd name="T1" fmla="*/ 0 h 98"/>
                <a:gd name="T2" fmla="*/ 119 w 119"/>
                <a:gd name="T3" fmla="*/ 98 h 98"/>
                <a:gd name="T4" fmla="*/ 0 w 119"/>
                <a:gd name="T5" fmla="*/ 86 h 98"/>
                <a:gd name="T6" fmla="*/ 78 w 119"/>
                <a:gd name="T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98">
                  <a:moveTo>
                    <a:pt x="78" y="0"/>
                  </a:moveTo>
                  <a:lnTo>
                    <a:pt x="119" y="98"/>
                  </a:lnTo>
                  <a:lnTo>
                    <a:pt x="0" y="8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5" name="Freeform 351"/>
            <p:cNvSpPr>
              <a:spLocks/>
            </p:cNvSpPr>
            <p:nvPr/>
          </p:nvSpPr>
          <p:spPr bwMode="auto">
            <a:xfrm>
              <a:off x="10759766" y="2686609"/>
              <a:ext cx="253760" cy="208979"/>
            </a:xfrm>
            <a:custGeom>
              <a:avLst/>
              <a:gdLst>
                <a:gd name="T0" fmla="*/ 119 w 119"/>
                <a:gd name="T1" fmla="*/ 34 h 98"/>
                <a:gd name="T2" fmla="*/ 41 w 119"/>
                <a:gd name="T3" fmla="*/ 98 h 98"/>
                <a:gd name="T4" fmla="*/ 0 w 119"/>
                <a:gd name="T5" fmla="*/ 0 h 98"/>
                <a:gd name="T6" fmla="*/ 119 w 119"/>
                <a:gd name="T7" fmla="*/ 3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98">
                  <a:moveTo>
                    <a:pt x="119" y="34"/>
                  </a:moveTo>
                  <a:lnTo>
                    <a:pt x="41" y="98"/>
                  </a:lnTo>
                  <a:lnTo>
                    <a:pt x="0" y="0"/>
                  </a:lnTo>
                  <a:lnTo>
                    <a:pt x="119" y="3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6" name="Freeform 352"/>
            <p:cNvSpPr>
              <a:spLocks/>
            </p:cNvSpPr>
            <p:nvPr/>
          </p:nvSpPr>
          <p:spPr bwMode="auto">
            <a:xfrm>
              <a:off x="10847197" y="2895587"/>
              <a:ext cx="245231" cy="206847"/>
            </a:xfrm>
            <a:custGeom>
              <a:avLst/>
              <a:gdLst>
                <a:gd name="T0" fmla="*/ 61 w 115"/>
                <a:gd name="T1" fmla="*/ 97 h 97"/>
                <a:gd name="T2" fmla="*/ 115 w 115"/>
                <a:gd name="T3" fmla="*/ 35 h 97"/>
                <a:gd name="T4" fmla="*/ 0 w 115"/>
                <a:gd name="T5" fmla="*/ 0 h 97"/>
                <a:gd name="T6" fmla="*/ 61 w 115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97">
                  <a:moveTo>
                    <a:pt x="61" y="97"/>
                  </a:moveTo>
                  <a:lnTo>
                    <a:pt x="115" y="35"/>
                  </a:lnTo>
                  <a:lnTo>
                    <a:pt x="0" y="0"/>
                  </a:lnTo>
                  <a:lnTo>
                    <a:pt x="61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7" name="Freeform 353"/>
            <p:cNvSpPr>
              <a:spLocks/>
            </p:cNvSpPr>
            <p:nvPr/>
          </p:nvSpPr>
          <p:spPr bwMode="auto">
            <a:xfrm>
              <a:off x="10977274" y="2970222"/>
              <a:ext cx="262290" cy="132211"/>
            </a:xfrm>
            <a:custGeom>
              <a:avLst/>
              <a:gdLst>
                <a:gd name="T0" fmla="*/ 123 w 123"/>
                <a:gd name="T1" fmla="*/ 36 h 62"/>
                <a:gd name="T2" fmla="*/ 0 w 123"/>
                <a:gd name="T3" fmla="*/ 62 h 62"/>
                <a:gd name="T4" fmla="*/ 54 w 123"/>
                <a:gd name="T5" fmla="*/ 0 h 62"/>
                <a:gd name="T6" fmla="*/ 123 w 123"/>
                <a:gd name="T7" fmla="*/ 3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62">
                  <a:moveTo>
                    <a:pt x="123" y="36"/>
                  </a:moveTo>
                  <a:lnTo>
                    <a:pt x="0" y="62"/>
                  </a:lnTo>
                  <a:lnTo>
                    <a:pt x="54" y="0"/>
                  </a:lnTo>
                  <a:lnTo>
                    <a:pt x="123" y="3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8" name="Freeform 354"/>
            <p:cNvSpPr>
              <a:spLocks/>
            </p:cNvSpPr>
            <p:nvPr/>
          </p:nvSpPr>
          <p:spPr bwMode="auto">
            <a:xfrm>
              <a:off x="10847197" y="2759111"/>
              <a:ext cx="245231" cy="211112"/>
            </a:xfrm>
            <a:custGeom>
              <a:avLst/>
              <a:gdLst>
                <a:gd name="T0" fmla="*/ 78 w 115"/>
                <a:gd name="T1" fmla="*/ 0 h 99"/>
                <a:gd name="T2" fmla="*/ 115 w 115"/>
                <a:gd name="T3" fmla="*/ 99 h 99"/>
                <a:gd name="T4" fmla="*/ 0 w 115"/>
                <a:gd name="T5" fmla="*/ 64 h 99"/>
                <a:gd name="T6" fmla="*/ 78 w 115"/>
                <a:gd name="T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99">
                  <a:moveTo>
                    <a:pt x="78" y="0"/>
                  </a:moveTo>
                  <a:lnTo>
                    <a:pt x="115" y="99"/>
                  </a:lnTo>
                  <a:lnTo>
                    <a:pt x="0" y="64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9" name="Freeform 355"/>
            <p:cNvSpPr>
              <a:spLocks/>
            </p:cNvSpPr>
            <p:nvPr/>
          </p:nvSpPr>
          <p:spPr bwMode="auto">
            <a:xfrm>
              <a:off x="11013527" y="2759111"/>
              <a:ext cx="251627" cy="211112"/>
            </a:xfrm>
            <a:custGeom>
              <a:avLst/>
              <a:gdLst>
                <a:gd name="T0" fmla="*/ 118 w 118"/>
                <a:gd name="T1" fmla="*/ 0 h 99"/>
                <a:gd name="T2" fmla="*/ 37 w 118"/>
                <a:gd name="T3" fmla="*/ 99 h 99"/>
                <a:gd name="T4" fmla="*/ 0 w 118"/>
                <a:gd name="T5" fmla="*/ 0 h 99"/>
                <a:gd name="T6" fmla="*/ 118 w 118"/>
                <a:gd name="T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" h="99">
                  <a:moveTo>
                    <a:pt x="118" y="0"/>
                  </a:moveTo>
                  <a:lnTo>
                    <a:pt x="37" y="99"/>
                  </a:lnTo>
                  <a:lnTo>
                    <a:pt x="0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0" name="Freeform 356"/>
            <p:cNvSpPr>
              <a:spLocks/>
            </p:cNvSpPr>
            <p:nvPr/>
          </p:nvSpPr>
          <p:spPr bwMode="auto">
            <a:xfrm>
              <a:off x="11092426" y="2759111"/>
              <a:ext cx="383838" cy="211112"/>
            </a:xfrm>
            <a:custGeom>
              <a:avLst/>
              <a:gdLst>
                <a:gd name="T0" fmla="*/ 180 w 180"/>
                <a:gd name="T1" fmla="*/ 52 h 99"/>
                <a:gd name="T2" fmla="*/ 0 w 180"/>
                <a:gd name="T3" fmla="*/ 99 h 99"/>
                <a:gd name="T4" fmla="*/ 81 w 180"/>
                <a:gd name="T5" fmla="*/ 0 h 99"/>
                <a:gd name="T6" fmla="*/ 180 w 180"/>
                <a:gd name="T7" fmla="*/ 5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99">
                  <a:moveTo>
                    <a:pt x="180" y="52"/>
                  </a:moveTo>
                  <a:lnTo>
                    <a:pt x="0" y="99"/>
                  </a:lnTo>
                  <a:lnTo>
                    <a:pt x="81" y="0"/>
                  </a:lnTo>
                  <a:lnTo>
                    <a:pt x="180" y="5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1" name="Freeform 357"/>
            <p:cNvSpPr>
              <a:spLocks/>
            </p:cNvSpPr>
            <p:nvPr/>
          </p:nvSpPr>
          <p:spPr bwMode="auto">
            <a:xfrm>
              <a:off x="11092426" y="2869998"/>
              <a:ext cx="383838" cy="176993"/>
            </a:xfrm>
            <a:custGeom>
              <a:avLst/>
              <a:gdLst>
                <a:gd name="T0" fmla="*/ 69 w 180"/>
                <a:gd name="T1" fmla="*/ 83 h 83"/>
                <a:gd name="T2" fmla="*/ 0 w 180"/>
                <a:gd name="T3" fmla="*/ 47 h 83"/>
                <a:gd name="T4" fmla="*/ 180 w 180"/>
                <a:gd name="T5" fmla="*/ 0 h 83"/>
                <a:gd name="T6" fmla="*/ 69 w 180"/>
                <a:gd name="T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83">
                  <a:moveTo>
                    <a:pt x="69" y="83"/>
                  </a:moveTo>
                  <a:lnTo>
                    <a:pt x="0" y="47"/>
                  </a:lnTo>
                  <a:lnTo>
                    <a:pt x="180" y="0"/>
                  </a:lnTo>
                  <a:lnTo>
                    <a:pt x="69" y="8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2" name="Freeform 358"/>
            <p:cNvSpPr>
              <a:spLocks/>
            </p:cNvSpPr>
            <p:nvPr/>
          </p:nvSpPr>
          <p:spPr bwMode="auto">
            <a:xfrm>
              <a:off x="10139229" y="3298617"/>
              <a:ext cx="258025" cy="317733"/>
            </a:xfrm>
            <a:custGeom>
              <a:avLst/>
              <a:gdLst>
                <a:gd name="T0" fmla="*/ 0 w 121"/>
                <a:gd name="T1" fmla="*/ 0 h 149"/>
                <a:gd name="T2" fmla="*/ 121 w 121"/>
                <a:gd name="T3" fmla="*/ 33 h 149"/>
                <a:gd name="T4" fmla="*/ 45 w 121"/>
                <a:gd name="T5" fmla="*/ 149 h 149"/>
                <a:gd name="T6" fmla="*/ 0 w 121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149">
                  <a:moveTo>
                    <a:pt x="0" y="0"/>
                  </a:moveTo>
                  <a:lnTo>
                    <a:pt x="121" y="33"/>
                  </a:lnTo>
                  <a:lnTo>
                    <a:pt x="45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3" name="Freeform 359"/>
            <p:cNvSpPr>
              <a:spLocks/>
            </p:cNvSpPr>
            <p:nvPr/>
          </p:nvSpPr>
          <p:spPr bwMode="auto">
            <a:xfrm>
              <a:off x="9908926" y="3460682"/>
              <a:ext cx="326263" cy="266555"/>
            </a:xfrm>
            <a:custGeom>
              <a:avLst/>
              <a:gdLst>
                <a:gd name="T0" fmla="*/ 37 w 153"/>
                <a:gd name="T1" fmla="*/ 125 h 125"/>
                <a:gd name="T2" fmla="*/ 153 w 153"/>
                <a:gd name="T3" fmla="*/ 73 h 125"/>
                <a:gd name="T4" fmla="*/ 0 w 153"/>
                <a:gd name="T5" fmla="*/ 0 h 125"/>
                <a:gd name="T6" fmla="*/ 37 w 153"/>
                <a:gd name="T7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3" h="125">
                  <a:moveTo>
                    <a:pt x="37" y="125"/>
                  </a:moveTo>
                  <a:lnTo>
                    <a:pt x="153" y="73"/>
                  </a:lnTo>
                  <a:lnTo>
                    <a:pt x="0" y="0"/>
                  </a:lnTo>
                  <a:lnTo>
                    <a:pt x="37" y="12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4" name="Freeform 360"/>
            <p:cNvSpPr>
              <a:spLocks/>
            </p:cNvSpPr>
            <p:nvPr/>
          </p:nvSpPr>
          <p:spPr bwMode="auto">
            <a:xfrm>
              <a:off x="9908926" y="3298617"/>
              <a:ext cx="326263" cy="317733"/>
            </a:xfrm>
            <a:custGeom>
              <a:avLst/>
              <a:gdLst>
                <a:gd name="T0" fmla="*/ 108 w 153"/>
                <a:gd name="T1" fmla="*/ 0 h 149"/>
                <a:gd name="T2" fmla="*/ 0 w 153"/>
                <a:gd name="T3" fmla="*/ 76 h 149"/>
                <a:gd name="T4" fmla="*/ 153 w 153"/>
                <a:gd name="T5" fmla="*/ 149 h 149"/>
                <a:gd name="T6" fmla="*/ 108 w 153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3" h="149">
                  <a:moveTo>
                    <a:pt x="108" y="0"/>
                  </a:moveTo>
                  <a:lnTo>
                    <a:pt x="0" y="76"/>
                  </a:lnTo>
                  <a:lnTo>
                    <a:pt x="153" y="149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5" name="Freeform 361"/>
            <p:cNvSpPr>
              <a:spLocks/>
            </p:cNvSpPr>
            <p:nvPr/>
          </p:nvSpPr>
          <p:spPr bwMode="auto">
            <a:xfrm>
              <a:off x="9614650" y="3151479"/>
              <a:ext cx="294276" cy="379573"/>
            </a:xfrm>
            <a:custGeom>
              <a:avLst/>
              <a:gdLst>
                <a:gd name="T0" fmla="*/ 138 w 138"/>
                <a:gd name="T1" fmla="*/ 0 h 178"/>
                <a:gd name="T2" fmla="*/ 0 w 138"/>
                <a:gd name="T3" fmla="*/ 178 h 178"/>
                <a:gd name="T4" fmla="*/ 138 w 138"/>
                <a:gd name="T5" fmla="*/ 145 h 178"/>
                <a:gd name="T6" fmla="*/ 138 w 138"/>
                <a:gd name="T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178">
                  <a:moveTo>
                    <a:pt x="138" y="0"/>
                  </a:moveTo>
                  <a:lnTo>
                    <a:pt x="0" y="178"/>
                  </a:lnTo>
                  <a:lnTo>
                    <a:pt x="138" y="145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6" name="Freeform 362"/>
            <p:cNvSpPr>
              <a:spLocks/>
            </p:cNvSpPr>
            <p:nvPr/>
          </p:nvSpPr>
          <p:spPr bwMode="auto">
            <a:xfrm>
              <a:off x="9908926" y="3151479"/>
              <a:ext cx="230303" cy="309204"/>
            </a:xfrm>
            <a:custGeom>
              <a:avLst/>
              <a:gdLst>
                <a:gd name="T0" fmla="*/ 108 w 108"/>
                <a:gd name="T1" fmla="*/ 69 h 145"/>
                <a:gd name="T2" fmla="*/ 0 w 108"/>
                <a:gd name="T3" fmla="*/ 145 h 145"/>
                <a:gd name="T4" fmla="*/ 0 w 108"/>
                <a:gd name="T5" fmla="*/ 0 h 145"/>
                <a:gd name="T6" fmla="*/ 108 w 108"/>
                <a:gd name="T7" fmla="*/ 6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45">
                  <a:moveTo>
                    <a:pt x="108" y="69"/>
                  </a:moveTo>
                  <a:lnTo>
                    <a:pt x="0" y="145"/>
                  </a:lnTo>
                  <a:lnTo>
                    <a:pt x="0" y="0"/>
                  </a:lnTo>
                  <a:lnTo>
                    <a:pt x="108" y="6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7" name="Freeform 363"/>
            <p:cNvSpPr>
              <a:spLocks/>
            </p:cNvSpPr>
            <p:nvPr/>
          </p:nvSpPr>
          <p:spPr bwMode="auto">
            <a:xfrm>
              <a:off x="9731933" y="3460682"/>
              <a:ext cx="255892" cy="388103"/>
            </a:xfrm>
            <a:custGeom>
              <a:avLst/>
              <a:gdLst>
                <a:gd name="T0" fmla="*/ 0 w 120"/>
                <a:gd name="T1" fmla="*/ 182 h 182"/>
                <a:gd name="T2" fmla="*/ 83 w 120"/>
                <a:gd name="T3" fmla="*/ 0 h 182"/>
                <a:gd name="T4" fmla="*/ 120 w 120"/>
                <a:gd name="T5" fmla="*/ 125 h 182"/>
                <a:gd name="T6" fmla="*/ 0 w 120"/>
                <a:gd name="T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82">
                  <a:moveTo>
                    <a:pt x="0" y="182"/>
                  </a:moveTo>
                  <a:lnTo>
                    <a:pt x="83" y="0"/>
                  </a:lnTo>
                  <a:lnTo>
                    <a:pt x="120" y="125"/>
                  </a:lnTo>
                  <a:lnTo>
                    <a:pt x="0" y="18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8" name="Freeform 364"/>
            <p:cNvSpPr>
              <a:spLocks/>
            </p:cNvSpPr>
            <p:nvPr/>
          </p:nvSpPr>
          <p:spPr bwMode="auto">
            <a:xfrm>
              <a:off x="9614650" y="3460682"/>
              <a:ext cx="294276" cy="388103"/>
            </a:xfrm>
            <a:custGeom>
              <a:avLst/>
              <a:gdLst>
                <a:gd name="T0" fmla="*/ 0 w 138"/>
                <a:gd name="T1" fmla="*/ 33 h 182"/>
                <a:gd name="T2" fmla="*/ 55 w 138"/>
                <a:gd name="T3" fmla="*/ 182 h 182"/>
                <a:gd name="T4" fmla="*/ 138 w 138"/>
                <a:gd name="T5" fmla="*/ 0 h 182"/>
                <a:gd name="T6" fmla="*/ 0 w 138"/>
                <a:gd name="T7" fmla="*/ 3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182">
                  <a:moveTo>
                    <a:pt x="0" y="33"/>
                  </a:moveTo>
                  <a:lnTo>
                    <a:pt x="55" y="182"/>
                  </a:lnTo>
                  <a:lnTo>
                    <a:pt x="138" y="0"/>
                  </a:lnTo>
                  <a:lnTo>
                    <a:pt x="0" y="3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9" name="Freeform 365"/>
            <p:cNvSpPr>
              <a:spLocks/>
            </p:cNvSpPr>
            <p:nvPr/>
          </p:nvSpPr>
          <p:spPr bwMode="auto">
            <a:xfrm>
              <a:off x="9661563" y="3848785"/>
              <a:ext cx="247362" cy="383838"/>
            </a:xfrm>
            <a:custGeom>
              <a:avLst/>
              <a:gdLst>
                <a:gd name="T0" fmla="*/ 116 w 116"/>
                <a:gd name="T1" fmla="*/ 109 h 180"/>
                <a:gd name="T2" fmla="*/ 33 w 116"/>
                <a:gd name="T3" fmla="*/ 0 h 180"/>
                <a:gd name="T4" fmla="*/ 0 w 116"/>
                <a:gd name="T5" fmla="*/ 180 h 180"/>
                <a:gd name="T6" fmla="*/ 116 w 116"/>
                <a:gd name="T7" fmla="*/ 10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80">
                  <a:moveTo>
                    <a:pt x="116" y="109"/>
                  </a:moveTo>
                  <a:lnTo>
                    <a:pt x="33" y="0"/>
                  </a:lnTo>
                  <a:lnTo>
                    <a:pt x="0" y="180"/>
                  </a:lnTo>
                  <a:lnTo>
                    <a:pt x="116" y="10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0" name="Freeform 366"/>
            <p:cNvSpPr>
              <a:spLocks/>
            </p:cNvSpPr>
            <p:nvPr/>
          </p:nvSpPr>
          <p:spPr bwMode="auto">
            <a:xfrm>
              <a:off x="9207354" y="3531053"/>
              <a:ext cx="407296" cy="409427"/>
            </a:xfrm>
            <a:custGeom>
              <a:avLst/>
              <a:gdLst>
                <a:gd name="T0" fmla="*/ 97 w 191"/>
                <a:gd name="T1" fmla="*/ 192 h 192"/>
                <a:gd name="T2" fmla="*/ 0 w 191"/>
                <a:gd name="T3" fmla="*/ 40 h 192"/>
                <a:gd name="T4" fmla="*/ 191 w 191"/>
                <a:gd name="T5" fmla="*/ 0 h 192"/>
                <a:gd name="T6" fmla="*/ 97 w 191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192">
                  <a:moveTo>
                    <a:pt x="97" y="192"/>
                  </a:moveTo>
                  <a:lnTo>
                    <a:pt x="0" y="40"/>
                  </a:lnTo>
                  <a:lnTo>
                    <a:pt x="191" y="0"/>
                  </a:lnTo>
                  <a:lnTo>
                    <a:pt x="97" y="19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1" name="Freeform 367"/>
            <p:cNvSpPr>
              <a:spLocks/>
            </p:cNvSpPr>
            <p:nvPr/>
          </p:nvSpPr>
          <p:spPr bwMode="auto">
            <a:xfrm>
              <a:off x="9414201" y="3531053"/>
              <a:ext cx="317733" cy="409427"/>
            </a:xfrm>
            <a:custGeom>
              <a:avLst/>
              <a:gdLst>
                <a:gd name="T0" fmla="*/ 149 w 149"/>
                <a:gd name="T1" fmla="*/ 149 h 192"/>
                <a:gd name="T2" fmla="*/ 0 w 149"/>
                <a:gd name="T3" fmla="*/ 192 h 192"/>
                <a:gd name="T4" fmla="*/ 94 w 149"/>
                <a:gd name="T5" fmla="*/ 0 h 192"/>
                <a:gd name="T6" fmla="*/ 149 w 149"/>
                <a:gd name="T7" fmla="*/ 149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92">
                  <a:moveTo>
                    <a:pt x="149" y="149"/>
                  </a:moveTo>
                  <a:lnTo>
                    <a:pt x="0" y="192"/>
                  </a:lnTo>
                  <a:lnTo>
                    <a:pt x="94" y="0"/>
                  </a:lnTo>
                  <a:lnTo>
                    <a:pt x="149" y="14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2" name="Freeform 368"/>
            <p:cNvSpPr>
              <a:spLocks/>
            </p:cNvSpPr>
            <p:nvPr/>
          </p:nvSpPr>
          <p:spPr bwMode="auto">
            <a:xfrm>
              <a:off x="9414201" y="3848785"/>
              <a:ext cx="317733" cy="383838"/>
            </a:xfrm>
            <a:custGeom>
              <a:avLst/>
              <a:gdLst>
                <a:gd name="T0" fmla="*/ 116 w 149"/>
                <a:gd name="T1" fmla="*/ 180 h 180"/>
                <a:gd name="T2" fmla="*/ 0 w 149"/>
                <a:gd name="T3" fmla="*/ 43 h 180"/>
                <a:gd name="T4" fmla="*/ 149 w 149"/>
                <a:gd name="T5" fmla="*/ 0 h 180"/>
                <a:gd name="T6" fmla="*/ 116 w 149"/>
                <a:gd name="T7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80">
                  <a:moveTo>
                    <a:pt x="116" y="180"/>
                  </a:moveTo>
                  <a:lnTo>
                    <a:pt x="0" y="43"/>
                  </a:lnTo>
                  <a:lnTo>
                    <a:pt x="149" y="0"/>
                  </a:lnTo>
                  <a:lnTo>
                    <a:pt x="116" y="18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3" name="Freeform 369"/>
            <p:cNvSpPr>
              <a:spLocks/>
            </p:cNvSpPr>
            <p:nvPr/>
          </p:nvSpPr>
          <p:spPr bwMode="auto">
            <a:xfrm>
              <a:off x="9414201" y="3940480"/>
              <a:ext cx="247362" cy="403031"/>
            </a:xfrm>
            <a:custGeom>
              <a:avLst/>
              <a:gdLst>
                <a:gd name="T0" fmla="*/ 19 w 116"/>
                <a:gd name="T1" fmla="*/ 189 h 189"/>
                <a:gd name="T2" fmla="*/ 0 w 116"/>
                <a:gd name="T3" fmla="*/ 0 h 189"/>
                <a:gd name="T4" fmla="*/ 116 w 116"/>
                <a:gd name="T5" fmla="*/ 137 h 189"/>
                <a:gd name="T6" fmla="*/ 19 w 116"/>
                <a:gd name="T7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89">
                  <a:moveTo>
                    <a:pt x="19" y="189"/>
                  </a:moveTo>
                  <a:lnTo>
                    <a:pt x="0" y="0"/>
                  </a:lnTo>
                  <a:lnTo>
                    <a:pt x="116" y="137"/>
                  </a:lnTo>
                  <a:lnTo>
                    <a:pt x="19" y="18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4" name="Freeform 370"/>
            <p:cNvSpPr>
              <a:spLocks/>
            </p:cNvSpPr>
            <p:nvPr/>
          </p:nvSpPr>
          <p:spPr bwMode="auto">
            <a:xfrm>
              <a:off x="9122057" y="4177180"/>
              <a:ext cx="332660" cy="373177"/>
            </a:xfrm>
            <a:custGeom>
              <a:avLst/>
              <a:gdLst>
                <a:gd name="T0" fmla="*/ 54 w 156"/>
                <a:gd name="T1" fmla="*/ 175 h 175"/>
                <a:gd name="T2" fmla="*/ 0 w 156"/>
                <a:gd name="T3" fmla="*/ 0 h 175"/>
                <a:gd name="T4" fmla="*/ 156 w 156"/>
                <a:gd name="T5" fmla="*/ 78 h 175"/>
                <a:gd name="T6" fmla="*/ 54 w 156"/>
                <a:gd name="T7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75">
                  <a:moveTo>
                    <a:pt x="54" y="175"/>
                  </a:moveTo>
                  <a:lnTo>
                    <a:pt x="0" y="0"/>
                  </a:lnTo>
                  <a:lnTo>
                    <a:pt x="156" y="78"/>
                  </a:lnTo>
                  <a:lnTo>
                    <a:pt x="54" y="17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5" name="Freeform 371"/>
            <p:cNvSpPr>
              <a:spLocks/>
            </p:cNvSpPr>
            <p:nvPr/>
          </p:nvSpPr>
          <p:spPr bwMode="auto">
            <a:xfrm>
              <a:off x="9237208" y="4343509"/>
              <a:ext cx="217508" cy="405163"/>
            </a:xfrm>
            <a:custGeom>
              <a:avLst/>
              <a:gdLst>
                <a:gd name="T0" fmla="*/ 102 w 102"/>
                <a:gd name="T1" fmla="*/ 190 h 190"/>
                <a:gd name="T2" fmla="*/ 102 w 102"/>
                <a:gd name="T3" fmla="*/ 0 h 190"/>
                <a:gd name="T4" fmla="*/ 0 w 102"/>
                <a:gd name="T5" fmla="*/ 97 h 190"/>
                <a:gd name="T6" fmla="*/ 102 w 102"/>
                <a:gd name="T7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" h="190">
                  <a:moveTo>
                    <a:pt x="102" y="190"/>
                  </a:moveTo>
                  <a:lnTo>
                    <a:pt x="102" y="0"/>
                  </a:lnTo>
                  <a:lnTo>
                    <a:pt x="0" y="97"/>
                  </a:lnTo>
                  <a:lnTo>
                    <a:pt x="102" y="19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6" name="Freeform 372"/>
            <p:cNvSpPr>
              <a:spLocks/>
            </p:cNvSpPr>
            <p:nvPr/>
          </p:nvSpPr>
          <p:spPr bwMode="auto">
            <a:xfrm>
              <a:off x="9122057" y="3940480"/>
              <a:ext cx="332660" cy="403031"/>
            </a:xfrm>
            <a:custGeom>
              <a:avLst/>
              <a:gdLst>
                <a:gd name="T0" fmla="*/ 137 w 156"/>
                <a:gd name="T1" fmla="*/ 0 h 189"/>
                <a:gd name="T2" fmla="*/ 0 w 156"/>
                <a:gd name="T3" fmla="*/ 111 h 189"/>
                <a:gd name="T4" fmla="*/ 156 w 156"/>
                <a:gd name="T5" fmla="*/ 189 h 189"/>
                <a:gd name="T6" fmla="*/ 137 w 156"/>
                <a:gd name="T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89">
                  <a:moveTo>
                    <a:pt x="137" y="0"/>
                  </a:moveTo>
                  <a:lnTo>
                    <a:pt x="0" y="111"/>
                  </a:lnTo>
                  <a:lnTo>
                    <a:pt x="156" y="189"/>
                  </a:lnTo>
                  <a:lnTo>
                    <a:pt x="137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7" name="Freeform 373"/>
            <p:cNvSpPr>
              <a:spLocks/>
            </p:cNvSpPr>
            <p:nvPr/>
          </p:nvSpPr>
          <p:spPr bwMode="auto">
            <a:xfrm>
              <a:off x="8985581" y="3616350"/>
              <a:ext cx="428620" cy="324130"/>
            </a:xfrm>
            <a:custGeom>
              <a:avLst/>
              <a:gdLst>
                <a:gd name="T0" fmla="*/ 0 w 201"/>
                <a:gd name="T1" fmla="*/ 135 h 152"/>
                <a:gd name="T2" fmla="*/ 104 w 201"/>
                <a:gd name="T3" fmla="*/ 0 h 152"/>
                <a:gd name="T4" fmla="*/ 201 w 201"/>
                <a:gd name="T5" fmla="*/ 152 h 152"/>
                <a:gd name="T6" fmla="*/ 0 w 201"/>
                <a:gd name="T7" fmla="*/ 13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152">
                  <a:moveTo>
                    <a:pt x="0" y="135"/>
                  </a:moveTo>
                  <a:lnTo>
                    <a:pt x="104" y="0"/>
                  </a:lnTo>
                  <a:lnTo>
                    <a:pt x="201" y="152"/>
                  </a:lnTo>
                  <a:lnTo>
                    <a:pt x="0" y="13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8" name="Freeform 374"/>
            <p:cNvSpPr>
              <a:spLocks/>
            </p:cNvSpPr>
            <p:nvPr/>
          </p:nvSpPr>
          <p:spPr bwMode="auto">
            <a:xfrm>
              <a:off x="8827781" y="3575833"/>
              <a:ext cx="379573" cy="328395"/>
            </a:xfrm>
            <a:custGeom>
              <a:avLst/>
              <a:gdLst>
                <a:gd name="T0" fmla="*/ 0 w 178"/>
                <a:gd name="T1" fmla="*/ 0 h 154"/>
                <a:gd name="T2" fmla="*/ 178 w 178"/>
                <a:gd name="T3" fmla="*/ 19 h 154"/>
                <a:gd name="T4" fmla="*/ 74 w 178"/>
                <a:gd name="T5" fmla="*/ 154 h 154"/>
                <a:gd name="T6" fmla="*/ 0 w 178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154">
                  <a:moveTo>
                    <a:pt x="0" y="0"/>
                  </a:moveTo>
                  <a:lnTo>
                    <a:pt x="178" y="19"/>
                  </a:lnTo>
                  <a:lnTo>
                    <a:pt x="74" y="15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9" name="Freeform 375"/>
            <p:cNvSpPr>
              <a:spLocks/>
            </p:cNvSpPr>
            <p:nvPr/>
          </p:nvSpPr>
          <p:spPr bwMode="auto">
            <a:xfrm>
              <a:off x="8985581" y="3904228"/>
              <a:ext cx="428620" cy="272952"/>
            </a:xfrm>
            <a:custGeom>
              <a:avLst/>
              <a:gdLst>
                <a:gd name="T0" fmla="*/ 201 w 201"/>
                <a:gd name="T1" fmla="*/ 17 h 128"/>
                <a:gd name="T2" fmla="*/ 64 w 201"/>
                <a:gd name="T3" fmla="*/ 128 h 128"/>
                <a:gd name="T4" fmla="*/ 0 w 201"/>
                <a:gd name="T5" fmla="*/ 0 h 128"/>
                <a:gd name="T6" fmla="*/ 201 w 201"/>
                <a:gd name="T7" fmla="*/ 1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128">
                  <a:moveTo>
                    <a:pt x="201" y="17"/>
                  </a:moveTo>
                  <a:lnTo>
                    <a:pt x="64" y="128"/>
                  </a:lnTo>
                  <a:lnTo>
                    <a:pt x="0" y="0"/>
                  </a:lnTo>
                  <a:lnTo>
                    <a:pt x="201" y="1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0" name="Freeform 376"/>
            <p:cNvSpPr>
              <a:spLocks/>
            </p:cNvSpPr>
            <p:nvPr/>
          </p:nvSpPr>
          <p:spPr bwMode="auto">
            <a:xfrm>
              <a:off x="8701968" y="4177180"/>
              <a:ext cx="420090" cy="266555"/>
            </a:xfrm>
            <a:custGeom>
              <a:avLst/>
              <a:gdLst>
                <a:gd name="T0" fmla="*/ 88 w 197"/>
                <a:gd name="T1" fmla="*/ 125 h 125"/>
                <a:gd name="T2" fmla="*/ 197 w 197"/>
                <a:gd name="T3" fmla="*/ 0 h 125"/>
                <a:gd name="T4" fmla="*/ 0 w 197"/>
                <a:gd name="T5" fmla="*/ 26 h 125"/>
                <a:gd name="T6" fmla="*/ 88 w 197"/>
                <a:gd name="T7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7" h="125">
                  <a:moveTo>
                    <a:pt x="88" y="125"/>
                  </a:moveTo>
                  <a:lnTo>
                    <a:pt x="197" y="0"/>
                  </a:lnTo>
                  <a:lnTo>
                    <a:pt x="0" y="26"/>
                  </a:lnTo>
                  <a:lnTo>
                    <a:pt x="88" y="12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1" name="Freeform 377"/>
            <p:cNvSpPr>
              <a:spLocks/>
            </p:cNvSpPr>
            <p:nvPr/>
          </p:nvSpPr>
          <p:spPr bwMode="auto">
            <a:xfrm>
              <a:off x="8701968" y="4232623"/>
              <a:ext cx="187654" cy="428620"/>
            </a:xfrm>
            <a:custGeom>
              <a:avLst/>
              <a:gdLst>
                <a:gd name="T0" fmla="*/ 50 w 88"/>
                <a:gd name="T1" fmla="*/ 201 h 201"/>
                <a:gd name="T2" fmla="*/ 0 w 88"/>
                <a:gd name="T3" fmla="*/ 0 h 201"/>
                <a:gd name="T4" fmla="*/ 88 w 88"/>
                <a:gd name="T5" fmla="*/ 99 h 201"/>
                <a:gd name="T6" fmla="*/ 50 w 88"/>
                <a:gd name="T7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201">
                  <a:moveTo>
                    <a:pt x="50" y="201"/>
                  </a:moveTo>
                  <a:lnTo>
                    <a:pt x="0" y="0"/>
                  </a:lnTo>
                  <a:lnTo>
                    <a:pt x="88" y="99"/>
                  </a:lnTo>
                  <a:lnTo>
                    <a:pt x="50" y="20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2" name="Freeform 378"/>
            <p:cNvSpPr>
              <a:spLocks/>
            </p:cNvSpPr>
            <p:nvPr/>
          </p:nvSpPr>
          <p:spPr bwMode="auto">
            <a:xfrm>
              <a:off x="8701968" y="3904228"/>
              <a:ext cx="420090" cy="328395"/>
            </a:xfrm>
            <a:custGeom>
              <a:avLst/>
              <a:gdLst>
                <a:gd name="T0" fmla="*/ 133 w 197"/>
                <a:gd name="T1" fmla="*/ 0 h 154"/>
                <a:gd name="T2" fmla="*/ 0 w 197"/>
                <a:gd name="T3" fmla="*/ 154 h 154"/>
                <a:gd name="T4" fmla="*/ 197 w 197"/>
                <a:gd name="T5" fmla="*/ 128 h 154"/>
                <a:gd name="T6" fmla="*/ 133 w 197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7" h="154">
                  <a:moveTo>
                    <a:pt x="133" y="0"/>
                  </a:moveTo>
                  <a:lnTo>
                    <a:pt x="0" y="154"/>
                  </a:lnTo>
                  <a:lnTo>
                    <a:pt x="197" y="128"/>
                  </a:lnTo>
                  <a:lnTo>
                    <a:pt x="133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3" name="Freeform 379"/>
            <p:cNvSpPr>
              <a:spLocks/>
            </p:cNvSpPr>
            <p:nvPr/>
          </p:nvSpPr>
          <p:spPr bwMode="auto">
            <a:xfrm>
              <a:off x="8582552" y="3575833"/>
              <a:ext cx="403031" cy="328395"/>
            </a:xfrm>
            <a:custGeom>
              <a:avLst/>
              <a:gdLst>
                <a:gd name="T0" fmla="*/ 0 w 189"/>
                <a:gd name="T1" fmla="*/ 76 h 154"/>
                <a:gd name="T2" fmla="*/ 189 w 189"/>
                <a:gd name="T3" fmla="*/ 154 h 154"/>
                <a:gd name="T4" fmla="*/ 115 w 189"/>
                <a:gd name="T5" fmla="*/ 0 h 154"/>
                <a:gd name="T6" fmla="*/ 0 w 189"/>
                <a:gd name="T7" fmla="*/ 7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9" h="154">
                  <a:moveTo>
                    <a:pt x="0" y="76"/>
                  </a:moveTo>
                  <a:lnTo>
                    <a:pt x="189" y="154"/>
                  </a:lnTo>
                  <a:lnTo>
                    <a:pt x="115" y="0"/>
                  </a:lnTo>
                  <a:lnTo>
                    <a:pt x="0" y="7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4" name="Freeform 380"/>
            <p:cNvSpPr>
              <a:spLocks/>
            </p:cNvSpPr>
            <p:nvPr/>
          </p:nvSpPr>
          <p:spPr bwMode="auto">
            <a:xfrm>
              <a:off x="8495121" y="3904228"/>
              <a:ext cx="490460" cy="328395"/>
            </a:xfrm>
            <a:custGeom>
              <a:avLst/>
              <a:gdLst>
                <a:gd name="T0" fmla="*/ 0 w 230"/>
                <a:gd name="T1" fmla="*/ 111 h 154"/>
                <a:gd name="T2" fmla="*/ 97 w 230"/>
                <a:gd name="T3" fmla="*/ 154 h 154"/>
                <a:gd name="T4" fmla="*/ 230 w 230"/>
                <a:gd name="T5" fmla="*/ 0 h 154"/>
                <a:gd name="T6" fmla="*/ 0 w 230"/>
                <a:gd name="T7" fmla="*/ 111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154">
                  <a:moveTo>
                    <a:pt x="0" y="111"/>
                  </a:moveTo>
                  <a:lnTo>
                    <a:pt x="97" y="154"/>
                  </a:lnTo>
                  <a:lnTo>
                    <a:pt x="230" y="0"/>
                  </a:lnTo>
                  <a:lnTo>
                    <a:pt x="0" y="11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5" name="Freeform 381"/>
            <p:cNvSpPr>
              <a:spLocks/>
            </p:cNvSpPr>
            <p:nvPr/>
          </p:nvSpPr>
          <p:spPr bwMode="auto">
            <a:xfrm>
              <a:off x="8495121" y="3737898"/>
              <a:ext cx="490460" cy="403031"/>
            </a:xfrm>
            <a:custGeom>
              <a:avLst/>
              <a:gdLst>
                <a:gd name="T0" fmla="*/ 41 w 230"/>
                <a:gd name="T1" fmla="*/ 0 h 189"/>
                <a:gd name="T2" fmla="*/ 0 w 230"/>
                <a:gd name="T3" fmla="*/ 189 h 189"/>
                <a:gd name="T4" fmla="*/ 230 w 230"/>
                <a:gd name="T5" fmla="*/ 78 h 189"/>
                <a:gd name="T6" fmla="*/ 41 w 230"/>
                <a:gd name="T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189">
                  <a:moveTo>
                    <a:pt x="41" y="0"/>
                  </a:moveTo>
                  <a:lnTo>
                    <a:pt x="0" y="189"/>
                  </a:lnTo>
                  <a:lnTo>
                    <a:pt x="230" y="78"/>
                  </a:lnTo>
                  <a:lnTo>
                    <a:pt x="4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6" name="Freeform 382"/>
            <p:cNvSpPr>
              <a:spLocks/>
            </p:cNvSpPr>
            <p:nvPr/>
          </p:nvSpPr>
          <p:spPr bwMode="auto">
            <a:xfrm>
              <a:off x="8889622" y="2611973"/>
              <a:ext cx="413692" cy="490460"/>
            </a:xfrm>
            <a:custGeom>
              <a:avLst/>
              <a:gdLst>
                <a:gd name="T0" fmla="*/ 0 w 194"/>
                <a:gd name="T1" fmla="*/ 0 h 230"/>
                <a:gd name="T2" fmla="*/ 45 w 194"/>
                <a:gd name="T3" fmla="*/ 230 h 230"/>
                <a:gd name="T4" fmla="*/ 194 w 194"/>
                <a:gd name="T5" fmla="*/ 50 h 230"/>
                <a:gd name="T6" fmla="*/ 0 w 194"/>
                <a:gd name="T7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230">
                  <a:moveTo>
                    <a:pt x="0" y="0"/>
                  </a:moveTo>
                  <a:lnTo>
                    <a:pt x="45" y="230"/>
                  </a:lnTo>
                  <a:lnTo>
                    <a:pt x="194" y="5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7" name="Freeform 383"/>
            <p:cNvSpPr>
              <a:spLocks/>
            </p:cNvSpPr>
            <p:nvPr/>
          </p:nvSpPr>
          <p:spPr bwMode="auto">
            <a:xfrm>
              <a:off x="8582552" y="2611973"/>
              <a:ext cx="403031" cy="490460"/>
            </a:xfrm>
            <a:custGeom>
              <a:avLst/>
              <a:gdLst>
                <a:gd name="T0" fmla="*/ 0 w 189"/>
                <a:gd name="T1" fmla="*/ 133 h 230"/>
                <a:gd name="T2" fmla="*/ 189 w 189"/>
                <a:gd name="T3" fmla="*/ 230 h 230"/>
                <a:gd name="T4" fmla="*/ 144 w 189"/>
                <a:gd name="T5" fmla="*/ 0 h 230"/>
                <a:gd name="T6" fmla="*/ 0 w 189"/>
                <a:gd name="T7" fmla="*/ 13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9" h="230">
                  <a:moveTo>
                    <a:pt x="0" y="133"/>
                  </a:moveTo>
                  <a:lnTo>
                    <a:pt x="189" y="230"/>
                  </a:lnTo>
                  <a:lnTo>
                    <a:pt x="144" y="0"/>
                  </a:lnTo>
                  <a:lnTo>
                    <a:pt x="0" y="13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8" name="Freeform 384"/>
            <p:cNvSpPr>
              <a:spLocks/>
            </p:cNvSpPr>
            <p:nvPr/>
          </p:nvSpPr>
          <p:spPr bwMode="auto">
            <a:xfrm>
              <a:off x="8582552" y="2560794"/>
              <a:ext cx="307070" cy="334793"/>
            </a:xfrm>
            <a:custGeom>
              <a:avLst/>
              <a:gdLst>
                <a:gd name="T0" fmla="*/ 23 w 144"/>
                <a:gd name="T1" fmla="*/ 0 h 157"/>
                <a:gd name="T2" fmla="*/ 0 w 144"/>
                <a:gd name="T3" fmla="*/ 157 h 157"/>
                <a:gd name="T4" fmla="*/ 144 w 144"/>
                <a:gd name="T5" fmla="*/ 24 h 157"/>
                <a:gd name="T6" fmla="*/ 23 w 144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57">
                  <a:moveTo>
                    <a:pt x="23" y="0"/>
                  </a:moveTo>
                  <a:lnTo>
                    <a:pt x="0" y="157"/>
                  </a:lnTo>
                  <a:lnTo>
                    <a:pt x="144" y="24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9" name="Freeform 385"/>
            <p:cNvSpPr>
              <a:spLocks/>
            </p:cNvSpPr>
            <p:nvPr/>
          </p:nvSpPr>
          <p:spPr bwMode="auto">
            <a:xfrm>
              <a:off x="8298937" y="2560794"/>
              <a:ext cx="332660" cy="334793"/>
            </a:xfrm>
            <a:custGeom>
              <a:avLst/>
              <a:gdLst>
                <a:gd name="T0" fmla="*/ 0 w 156"/>
                <a:gd name="T1" fmla="*/ 93 h 157"/>
                <a:gd name="T2" fmla="*/ 156 w 156"/>
                <a:gd name="T3" fmla="*/ 0 h 157"/>
                <a:gd name="T4" fmla="*/ 133 w 156"/>
                <a:gd name="T5" fmla="*/ 157 h 157"/>
                <a:gd name="T6" fmla="*/ 0 w 156"/>
                <a:gd name="T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57">
                  <a:moveTo>
                    <a:pt x="0" y="93"/>
                  </a:moveTo>
                  <a:lnTo>
                    <a:pt x="156" y="0"/>
                  </a:lnTo>
                  <a:lnTo>
                    <a:pt x="133" y="157"/>
                  </a:lnTo>
                  <a:lnTo>
                    <a:pt x="0" y="9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0" name="Freeform 386"/>
            <p:cNvSpPr>
              <a:spLocks/>
            </p:cNvSpPr>
            <p:nvPr/>
          </p:nvSpPr>
          <p:spPr bwMode="auto">
            <a:xfrm>
              <a:off x="8495121" y="3102433"/>
              <a:ext cx="490460" cy="473400"/>
            </a:xfrm>
            <a:custGeom>
              <a:avLst/>
              <a:gdLst>
                <a:gd name="T0" fmla="*/ 156 w 230"/>
                <a:gd name="T1" fmla="*/ 222 h 222"/>
                <a:gd name="T2" fmla="*/ 0 w 230"/>
                <a:gd name="T3" fmla="*/ 125 h 222"/>
                <a:gd name="T4" fmla="*/ 230 w 230"/>
                <a:gd name="T5" fmla="*/ 0 h 222"/>
                <a:gd name="T6" fmla="*/ 156 w 230"/>
                <a:gd name="T7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222">
                  <a:moveTo>
                    <a:pt x="156" y="222"/>
                  </a:moveTo>
                  <a:lnTo>
                    <a:pt x="0" y="125"/>
                  </a:lnTo>
                  <a:lnTo>
                    <a:pt x="230" y="0"/>
                  </a:lnTo>
                  <a:lnTo>
                    <a:pt x="156" y="22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1" name="Freeform 387"/>
            <p:cNvSpPr>
              <a:spLocks/>
            </p:cNvSpPr>
            <p:nvPr/>
          </p:nvSpPr>
          <p:spPr bwMode="auto">
            <a:xfrm>
              <a:off x="8343719" y="2895587"/>
              <a:ext cx="641863" cy="226038"/>
            </a:xfrm>
            <a:custGeom>
              <a:avLst/>
              <a:gdLst>
                <a:gd name="T0" fmla="*/ 112 w 301"/>
                <a:gd name="T1" fmla="*/ 0 h 106"/>
                <a:gd name="T2" fmla="*/ 0 w 301"/>
                <a:gd name="T3" fmla="*/ 106 h 106"/>
                <a:gd name="T4" fmla="*/ 301 w 301"/>
                <a:gd name="T5" fmla="*/ 97 h 106"/>
                <a:gd name="T6" fmla="*/ 112 w 301"/>
                <a:gd name="T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1" h="106">
                  <a:moveTo>
                    <a:pt x="112" y="0"/>
                  </a:moveTo>
                  <a:lnTo>
                    <a:pt x="0" y="106"/>
                  </a:lnTo>
                  <a:lnTo>
                    <a:pt x="301" y="97"/>
                  </a:lnTo>
                  <a:lnTo>
                    <a:pt x="112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2" name="Freeform 388"/>
            <p:cNvSpPr>
              <a:spLocks/>
            </p:cNvSpPr>
            <p:nvPr/>
          </p:nvSpPr>
          <p:spPr bwMode="auto">
            <a:xfrm>
              <a:off x="8495121" y="3368988"/>
              <a:ext cx="332660" cy="368912"/>
            </a:xfrm>
            <a:custGeom>
              <a:avLst/>
              <a:gdLst>
                <a:gd name="T0" fmla="*/ 0 w 156"/>
                <a:gd name="T1" fmla="*/ 0 h 173"/>
                <a:gd name="T2" fmla="*/ 41 w 156"/>
                <a:gd name="T3" fmla="*/ 173 h 173"/>
                <a:gd name="T4" fmla="*/ 156 w 156"/>
                <a:gd name="T5" fmla="*/ 97 h 173"/>
                <a:gd name="T6" fmla="*/ 0 w 156"/>
                <a:gd name="T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73">
                  <a:moveTo>
                    <a:pt x="0" y="0"/>
                  </a:moveTo>
                  <a:lnTo>
                    <a:pt x="41" y="173"/>
                  </a:lnTo>
                  <a:lnTo>
                    <a:pt x="156" y="9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3" name="Freeform 389"/>
            <p:cNvSpPr>
              <a:spLocks/>
            </p:cNvSpPr>
            <p:nvPr/>
          </p:nvSpPr>
          <p:spPr bwMode="auto">
            <a:xfrm>
              <a:off x="8343719" y="3102433"/>
              <a:ext cx="641863" cy="266555"/>
            </a:xfrm>
            <a:custGeom>
              <a:avLst/>
              <a:gdLst>
                <a:gd name="T0" fmla="*/ 0 w 301"/>
                <a:gd name="T1" fmla="*/ 9 h 125"/>
                <a:gd name="T2" fmla="*/ 71 w 301"/>
                <a:gd name="T3" fmla="*/ 125 h 125"/>
                <a:gd name="T4" fmla="*/ 301 w 301"/>
                <a:gd name="T5" fmla="*/ 0 h 125"/>
                <a:gd name="T6" fmla="*/ 0 w 301"/>
                <a:gd name="T7" fmla="*/ 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1" h="125">
                  <a:moveTo>
                    <a:pt x="0" y="9"/>
                  </a:moveTo>
                  <a:lnTo>
                    <a:pt x="71" y="125"/>
                  </a:lnTo>
                  <a:lnTo>
                    <a:pt x="30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4" name="Freeform 390"/>
            <p:cNvSpPr>
              <a:spLocks/>
            </p:cNvSpPr>
            <p:nvPr/>
          </p:nvSpPr>
          <p:spPr bwMode="auto">
            <a:xfrm>
              <a:off x="8173125" y="3368988"/>
              <a:ext cx="409427" cy="368912"/>
            </a:xfrm>
            <a:custGeom>
              <a:avLst/>
              <a:gdLst>
                <a:gd name="T0" fmla="*/ 0 w 192"/>
                <a:gd name="T1" fmla="*/ 116 h 173"/>
                <a:gd name="T2" fmla="*/ 151 w 192"/>
                <a:gd name="T3" fmla="*/ 0 h 173"/>
                <a:gd name="T4" fmla="*/ 192 w 192"/>
                <a:gd name="T5" fmla="*/ 173 h 173"/>
                <a:gd name="T6" fmla="*/ 0 w 192"/>
                <a:gd name="T7" fmla="*/ 116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73">
                  <a:moveTo>
                    <a:pt x="0" y="116"/>
                  </a:moveTo>
                  <a:lnTo>
                    <a:pt x="151" y="0"/>
                  </a:lnTo>
                  <a:lnTo>
                    <a:pt x="192" y="173"/>
                  </a:lnTo>
                  <a:lnTo>
                    <a:pt x="0" y="11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5" name="Freeform 391"/>
            <p:cNvSpPr>
              <a:spLocks/>
            </p:cNvSpPr>
            <p:nvPr/>
          </p:nvSpPr>
          <p:spPr bwMode="auto">
            <a:xfrm>
              <a:off x="8173125" y="3616350"/>
              <a:ext cx="409427" cy="287879"/>
            </a:xfrm>
            <a:custGeom>
              <a:avLst/>
              <a:gdLst>
                <a:gd name="T0" fmla="*/ 26 w 192"/>
                <a:gd name="T1" fmla="*/ 135 h 135"/>
                <a:gd name="T2" fmla="*/ 192 w 192"/>
                <a:gd name="T3" fmla="*/ 57 h 135"/>
                <a:gd name="T4" fmla="*/ 0 w 192"/>
                <a:gd name="T5" fmla="*/ 0 h 135"/>
                <a:gd name="T6" fmla="*/ 26 w 192"/>
                <a:gd name="T7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35">
                  <a:moveTo>
                    <a:pt x="26" y="135"/>
                  </a:moveTo>
                  <a:lnTo>
                    <a:pt x="192" y="57"/>
                  </a:lnTo>
                  <a:lnTo>
                    <a:pt x="0" y="0"/>
                  </a:lnTo>
                  <a:lnTo>
                    <a:pt x="26" y="13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6" name="Freeform 392"/>
            <p:cNvSpPr>
              <a:spLocks/>
            </p:cNvSpPr>
            <p:nvPr/>
          </p:nvSpPr>
          <p:spPr bwMode="auto">
            <a:xfrm>
              <a:off x="8228568" y="3737898"/>
              <a:ext cx="353984" cy="403031"/>
            </a:xfrm>
            <a:custGeom>
              <a:avLst/>
              <a:gdLst>
                <a:gd name="T0" fmla="*/ 125 w 166"/>
                <a:gd name="T1" fmla="*/ 189 h 189"/>
                <a:gd name="T2" fmla="*/ 0 w 166"/>
                <a:gd name="T3" fmla="*/ 78 h 189"/>
                <a:gd name="T4" fmla="*/ 166 w 166"/>
                <a:gd name="T5" fmla="*/ 0 h 189"/>
                <a:gd name="T6" fmla="*/ 125 w 166"/>
                <a:gd name="T7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89">
                  <a:moveTo>
                    <a:pt x="125" y="189"/>
                  </a:moveTo>
                  <a:lnTo>
                    <a:pt x="0" y="78"/>
                  </a:lnTo>
                  <a:lnTo>
                    <a:pt x="166" y="0"/>
                  </a:lnTo>
                  <a:lnTo>
                    <a:pt x="125" y="18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7" name="Freeform 393"/>
            <p:cNvSpPr>
              <a:spLocks/>
            </p:cNvSpPr>
            <p:nvPr/>
          </p:nvSpPr>
          <p:spPr bwMode="auto">
            <a:xfrm>
              <a:off x="8072899" y="3121625"/>
              <a:ext cx="422222" cy="247362"/>
            </a:xfrm>
            <a:custGeom>
              <a:avLst/>
              <a:gdLst>
                <a:gd name="T0" fmla="*/ 0 w 198"/>
                <a:gd name="T1" fmla="*/ 97 h 116"/>
                <a:gd name="T2" fmla="*/ 198 w 198"/>
                <a:gd name="T3" fmla="*/ 116 h 116"/>
                <a:gd name="T4" fmla="*/ 127 w 198"/>
                <a:gd name="T5" fmla="*/ 0 h 116"/>
                <a:gd name="T6" fmla="*/ 0 w 198"/>
                <a:gd name="T7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" h="116">
                  <a:moveTo>
                    <a:pt x="0" y="97"/>
                  </a:moveTo>
                  <a:lnTo>
                    <a:pt x="198" y="116"/>
                  </a:lnTo>
                  <a:lnTo>
                    <a:pt x="127" y="0"/>
                  </a:lnTo>
                  <a:lnTo>
                    <a:pt x="0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8" name="Freeform 394"/>
            <p:cNvSpPr>
              <a:spLocks/>
            </p:cNvSpPr>
            <p:nvPr/>
          </p:nvSpPr>
          <p:spPr bwMode="auto">
            <a:xfrm>
              <a:off x="8072899" y="3328471"/>
              <a:ext cx="422222" cy="287879"/>
            </a:xfrm>
            <a:custGeom>
              <a:avLst/>
              <a:gdLst>
                <a:gd name="T0" fmla="*/ 47 w 198"/>
                <a:gd name="T1" fmla="*/ 135 h 135"/>
                <a:gd name="T2" fmla="*/ 0 w 198"/>
                <a:gd name="T3" fmla="*/ 0 h 135"/>
                <a:gd name="T4" fmla="*/ 198 w 198"/>
                <a:gd name="T5" fmla="*/ 19 h 135"/>
                <a:gd name="T6" fmla="*/ 47 w 198"/>
                <a:gd name="T7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" h="135">
                  <a:moveTo>
                    <a:pt x="47" y="135"/>
                  </a:moveTo>
                  <a:lnTo>
                    <a:pt x="0" y="0"/>
                  </a:lnTo>
                  <a:lnTo>
                    <a:pt x="198" y="19"/>
                  </a:lnTo>
                  <a:lnTo>
                    <a:pt x="47" y="13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9" name="Freeform 395"/>
            <p:cNvSpPr>
              <a:spLocks/>
            </p:cNvSpPr>
            <p:nvPr/>
          </p:nvSpPr>
          <p:spPr bwMode="auto">
            <a:xfrm>
              <a:off x="8117681" y="3904228"/>
              <a:ext cx="377441" cy="236701"/>
            </a:xfrm>
            <a:custGeom>
              <a:avLst/>
              <a:gdLst>
                <a:gd name="T0" fmla="*/ 0 w 177"/>
                <a:gd name="T1" fmla="*/ 97 h 111"/>
                <a:gd name="T2" fmla="*/ 52 w 177"/>
                <a:gd name="T3" fmla="*/ 0 h 111"/>
                <a:gd name="T4" fmla="*/ 177 w 177"/>
                <a:gd name="T5" fmla="*/ 111 h 111"/>
                <a:gd name="T6" fmla="*/ 0 w 177"/>
                <a:gd name="T7" fmla="*/ 9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7" h="111">
                  <a:moveTo>
                    <a:pt x="0" y="97"/>
                  </a:moveTo>
                  <a:lnTo>
                    <a:pt x="52" y="0"/>
                  </a:lnTo>
                  <a:lnTo>
                    <a:pt x="177" y="111"/>
                  </a:lnTo>
                  <a:lnTo>
                    <a:pt x="0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0" name="Freeform 396"/>
            <p:cNvSpPr>
              <a:spLocks/>
            </p:cNvSpPr>
            <p:nvPr/>
          </p:nvSpPr>
          <p:spPr bwMode="auto">
            <a:xfrm>
              <a:off x="7970543" y="4111075"/>
              <a:ext cx="409427" cy="358249"/>
            </a:xfrm>
            <a:custGeom>
              <a:avLst/>
              <a:gdLst>
                <a:gd name="T0" fmla="*/ 192 w 192"/>
                <a:gd name="T1" fmla="*/ 81 h 168"/>
                <a:gd name="T2" fmla="*/ 0 w 192"/>
                <a:gd name="T3" fmla="*/ 168 h 168"/>
                <a:gd name="T4" fmla="*/ 69 w 192"/>
                <a:gd name="T5" fmla="*/ 0 h 168"/>
                <a:gd name="T6" fmla="*/ 192 w 192"/>
                <a:gd name="T7" fmla="*/ 81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68">
                  <a:moveTo>
                    <a:pt x="192" y="81"/>
                  </a:moveTo>
                  <a:lnTo>
                    <a:pt x="0" y="168"/>
                  </a:lnTo>
                  <a:lnTo>
                    <a:pt x="69" y="0"/>
                  </a:lnTo>
                  <a:lnTo>
                    <a:pt x="192" y="8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1" name="Freeform 397"/>
            <p:cNvSpPr>
              <a:spLocks/>
            </p:cNvSpPr>
            <p:nvPr/>
          </p:nvSpPr>
          <p:spPr bwMode="auto">
            <a:xfrm>
              <a:off x="7778624" y="4066293"/>
              <a:ext cx="339058" cy="403031"/>
            </a:xfrm>
            <a:custGeom>
              <a:avLst/>
              <a:gdLst>
                <a:gd name="T0" fmla="*/ 0 w 159"/>
                <a:gd name="T1" fmla="*/ 0 h 189"/>
                <a:gd name="T2" fmla="*/ 90 w 159"/>
                <a:gd name="T3" fmla="*/ 189 h 189"/>
                <a:gd name="T4" fmla="*/ 159 w 159"/>
                <a:gd name="T5" fmla="*/ 21 h 189"/>
                <a:gd name="T6" fmla="*/ 0 w 159"/>
                <a:gd name="T7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89">
                  <a:moveTo>
                    <a:pt x="0" y="0"/>
                  </a:moveTo>
                  <a:lnTo>
                    <a:pt x="90" y="189"/>
                  </a:lnTo>
                  <a:lnTo>
                    <a:pt x="159" y="2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2" name="Freeform 398"/>
            <p:cNvSpPr>
              <a:spLocks/>
            </p:cNvSpPr>
            <p:nvPr/>
          </p:nvSpPr>
          <p:spPr bwMode="auto">
            <a:xfrm>
              <a:off x="7895908" y="3727237"/>
              <a:ext cx="332660" cy="383838"/>
            </a:xfrm>
            <a:custGeom>
              <a:avLst/>
              <a:gdLst>
                <a:gd name="T0" fmla="*/ 0 w 156"/>
                <a:gd name="T1" fmla="*/ 0 h 180"/>
                <a:gd name="T2" fmla="*/ 104 w 156"/>
                <a:gd name="T3" fmla="*/ 180 h 180"/>
                <a:gd name="T4" fmla="*/ 156 w 156"/>
                <a:gd name="T5" fmla="*/ 83 h 180"/>
                <a:gd name="T6" fmla="*/ 0 w 156"/>
                <a:gd name="T7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80">
                  <a:moveTo>
                    <a:pt x="0" y="0"/>
                  </a:moveTo>
                  <a:lnTo>
                    <a:pt x="104" y="180"/>
                  </a:lnTo>
                  <a:lnTo>
                    <a:pt x="156" y="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3" name="Freeform 399"/>
            <p:cNvSpPr>
              <a:spLocks/>
            </p:cNvSpPr>
            <p:nvPr/>
          </p:nvSpPr>
          <p:spPr bwMode="auto">
            <a:xfrm>
              <a:off x="7895908" y="3616350"/>
              <a:ext cx="332660" cy="287879"/>
            </a:xfrm>
            <a:custGeom>
              <a:avLst/>
              <a:gdLst>
                <a:gd name="T0" fmla="*/ 130 w 156"/>
                <a:gd name="T1" fmla="*/ 0 h 135"/>
                <a:gd name="T2" fmla="*/ 156 w 156"/>
                <a:gd name="T3" fmla="*/ 135 h 135"/>
                <a:gd name="T4" fmla="*/ 0 w 156"/>
                <a:gd name="T5" fmla="*/ 52 h 135"/>
                <a:gd name="T6" fmla="*/ 130 w 156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35">
                  <a:moveTo>
                    <a:pt x="130" y="0"/>
                  </a:moveTo>
                  <a:lnTo>
                    <a:pt x="156" y="135"/>
                  </a:lnTo>
                  <a:lnTo>
                    <a:pt x="0" y="52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4" name="Freeform 400"/>
            <p:cNvSpPr>
              <a:spLocks/>
            </p:cNvSpPr>
            <p:nvPr/>
          </p:nvSpPr>
          <p:spPr bwMode="auto">
            <a:xfrm>
              <a:off x="7778624" y="3727237"/>
              <a:ext cx="339058" cy="383838"/>
            </a:xfrm>
            <a:custGeom>
              <a:avLst/>
              <a:gdLst>
                <a:gd name="T0" fmla="*/ 159 w 159"/>
                <a:gd name="T1" fmla="*/ 180 h 180"/>
                <a:gd name="T2" fmla="*/ 0 w 159"/>
                <a:gd name="T3" fmla="*/ 159 h 180"/>
                <a:gd name="T4" fmla="*/ 55 w 159"/>
                <a:gd name="T5" fmla="*/ 0 h 180"/>
                <a:gd name="T6" fmla="*/ 159 w 159"/>
                <a:gd name="T7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80">
                  <a:moveTo>
                    <a:pt x="159" y="180"/>
                  </a:moveTo>
                  <a:lnTo>
                    <a:pt x="0" y="159"/>
                  </a:lnTo>
                  <a:lnTo>
                    <a:pt x="55" y="0"/>
                  </a:lnTo>
                  <a:lnTo>
                    <a:pt x="159" y="18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5" name="Freeform 401"/>
            <p:cNvSpPr>
              <a:spLocks/>
            </p:cNvSpPr>
            <p:nvPr/>
          </p:nvSpPr>
          <p:spPr bwMode="auto">
            <a:xfrm>
              <a:off x="7648546" y="3727237"/>
              <a:ext cx="247362" cy="339058"/>
            </a:xfrm>
            <a:custGeom>
              <a:avLst/>
              <a:gdLst>
                <a:gd name="T0" fmla="*/ 0 w 116"/>
                <a:gd name="T1" fmla="*/ 0 h 159"/>
                <a:gd name="T2" fmla="*/ 61 w 116"/>
                <a:gd name="T3" fmla="*/ 159 h 159"/>
                <a:gd name="T4" fmla="*/ 116 w 116"/>
                <a:gd name="T5" fmla="*/ 0 h 159"/>
                <a:gd name="T6" fmla="*/ 0 w 116"/>
                <a:gd name="T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59">
                  <a:moveTo>
                    <a:pt x="0" y="0"/>
                  </a:moveTo>
                  <a:lnTo>
                    <a:pt x="61" y="159"/>
                  </a:lnTo>
                  <a:lnTo>
                    <a:pt x="1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6" name="Freeform 402"/>
            <p:cNvSpPr>
              <a:spLocks/>
            </p:cNvSpPr>
            <p:nvPr/>
          </p:nvSpPr>
          <p:spPr bwMode="auto">
            <a:xfrm>
              <a:off x="7834067" y="3328471"/>
              <a:ext cx="339058" cy="287879"/>
            </a:xfrm>
            <a:custGeom>
              <a:avLst/>
              <a:gdLst>
                <a:gd name="T0" fmla="*/ 0 w 159"/>
                <a:gd name="T1" fmla="*/ 36 h 135"/>
                <a:gd name="T2" fmla="*/ 159 w 159"/>
                <a:gd name="T3" fmla="*/ 135 h 135"/>
                <a:gd name="T4" fmla="*/ 112 w 159"/>
                <a:gd name="T5" fmla="*/ 0 h 135"/>
                <a:gd name="T6" fmla="*/ 0 w 159"/>
                <a:gd name="T7" fmla="*/ 3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35">
                  <a:moveTo>
                    <a:pt x="0" y="36"/>
                  </a:moveTo>
                  <a:lnTo>
                    <a:pt x="159" y="135"/>
                  </a:lnTo>
                  <a:lnTo>
                    <a:pt x="112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7" name="Freeform 403"/>
            <p:cNvSpPr>
              <a:spLocks/>
            </p:cNvSpPr>
            <p:nvPr/>
          </p:nvSpPr>
          <p:spPr bwMode="auto">
            <a:xfrm>
              <a:off x="7834067" y="3405238"/>
              <a:ext cx="339058" cy="321998"/>
            </a:xfrm>
            <a:custGeom>
              <a:avLst/>
              <a:gdLst>
                <a:gd name="T0" fmla="*/ 29 w 159"/>
                <a:gd name="T1" fmla="*/ 151 h 151"/>
                <a:gd name="T2" fmla="*/ 159 w 159"/>
                <a:gd name="T3" fmla="*/ 99 h 151"/>
                <a:gd name="T4" fmla="*/ 0 w 159"/>
                <a:gd name="T5" fmla="*/ 0 h 151"/>
                <a:gd name="T6" fmla="*/ 29 w 159"/>
                <a:gd name="T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51">
                  <a:moveTo>
                    <a:pt x="29" y="151"/>
                  </a:moveTo>
                  <a:lnTo>
                    <a:pt x="159" y="99"/>
                  </a:lnTo>
                  <a:lnTo>
                    <a:pt x="0" y="0"/>
                  </a:lnTo>
                  <a:lnTo>
                    <a:pt x="29" y="15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8" name="Freeform 404"/>
            <p:cNvSpPr>
              <a:spLocks/>
            </p:cNvSpPr>
            <p:nvPr/>
          </p:nvSpPr>
          <p:spPr bwMode="auto">
            <a:xfrm>
              <a:off x="7648546" y="3405238"/>
              <a:ext cx="247362" cy="321998"/>
            </a:xfrm>
            <a:custGeom>
              <a:avLst/>
              <a:gdLst>
                <a:gd name="T0" fmla="*/ 0 w 116"/>
                <a:gd name="T1" fmla="*/ 151 h 151"/>
                <a:gd name="T2" fmla="*/ 87 w 116"/>
                <a:gd name="T3" fmla="*/ 0 h 151"/>
                <a:gd name="T4" fmla="*/ 116 w 116"/>
                <a:gd name="T5" fmla="*/ 151 h 151"/>
                <a:gd name="T6" fmla="*/ 0 w 116"/>
                <a:gd name="T7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51">
                  <a:moveTo>
                    <a:pt x="0" y="151"/>
                  </a:moveTo>
                  <a:lnTo>
                    <a:pt x="87" y="0"/>
                  </a:lnTo>
                  <a:lnTo>
                    <a:pt x="116" y="151"/>
                  </a:lnTo>
                  <a:lnTo>
                    <a:pt x="0" y="15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9" name="Freeform 405"/>
            <p:cNvSpPr>
              <a:spLocks/>
            </p:cNvSpPr>
            <p:nvPr/>
          </p:nvSpPr>
          <p:spPr bwMode="auto">
            <a:xfrm>
              <a:off x="7286032" y="3556642"/>
              <a:ext cx="362514" cy="292144"/>
            </a:xfrm>
            <a:custGeom>
              <a:avLst/>
              <a:gdLst>
                <a:gd name="T0" fmla="*/ 52 w 170"/>
                <a:gd name="T1" fmla="*/ 137 h 137"/>
                <a:gd name="T2" fmla="*/ 170 w 170"/>
                <a:gd name="T3" fmla="*/ 80 h 137"/>
                <a:gd name="T4" fmla="*/ 0 w 170"/>
                <a:gd name="T5" fmla="*/ 0 h 137"/>
                <a:gd name="T6" fmla="*/ 52 w 170"/>
                <a:gd name="T7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137">
                  <a:moveTo>
                    <a:pt x="52" y="137"/>
                  </a:moveTo>
                  <a:lnTo>
                    <a:pt x="170" y="80"/>
                  </a:lnTo>
                  <a:lnTo>
                    <a:pt x="0" y="0"/>
                  </a:lnTo>
                  <a:lnTo>
                    <a:pt x="52" y="13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0" name="Freeform 406"/>
            <p:cNvSpPr>
              <a:spLocks/>
            </p:cNvSpPr>
            <p:nvPr/>
          </p:nvSpPr>
          <p:spPr bwMode="auto">
            <a:xfrm>
              <a:off x="7286032" y="3238908"/>
              <a:ext cx="362514" cy="488328"/>
            </a:xfrm>
            <a:custGeom>
              <a:avLst/>
              <a:gdLst>
                <a:gd name="T0" fmla="*/ 85 w 170"/>
                <a:gd name="T1" fmla="*/ 0 h 229"/>
                <a:gd name="T2" fmla="*/ 170 w 170"/>
                <a:gd name="T3" fmla="*/ 229 h 229"/>
                <a:gd name="T4" fmla="*/ 0 w 170"/>
                <a:gd name="T5" fmla="*/ 149 h 229"/>
                <a:gd name="T6" fmla="*/ 85 w 170"/>
                <a:gd name="T7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229">
                  <a:moveTo>
                    <a:pt x="85" y="0"/>
                  </a:moveTo>
                  <a:lnTo>
                    <a:pt x="170" y="229"/>
                  </a:lnTo>
                  <a:lnTo>
                    <a:pt x="0" y="149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1" name="Freeform 407"/>
            <p:cNvSpPr>
              <a:spLocks/>
            </p:cNvSpPr>
            <p:nvPr/>
          </p:nvSpPr>
          <p:spPr bwMode="auto">
            <a:xfrm>
              <a:off x="7467288" y="3238908"/>
              <a:ext cx="366779" cy="488328"/>
            </a:xfrm>
            <a:custGeom>
              <a:avLst/>
              <a:gdLst>
                <a:gd name="T0" fmla="*/ 172 w 172"/>
                <a:gd name="T1" fmla="*/ 78 h 229"/>
                <a:gd name="T2" fmla="*/ 0 w 172"/>
                <a:gd name="T3" fmla="*/ 0 h 229"/>
                <a:gd name="T4" fmla="*/ 85 w 172"/>
                <a:gd name="T5" fmla="*/ 229 h 229"/>
                <a:gd name="T6" fmla="*/ 172 w 172"/>
                <a:gd name="T7" fmla="*/ 78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2" h="229">
                  <a:moveTo>
                    <a:pt x="172" y="78"/>
                  </a:moveTo>
                  <a:lnTo>
                    <a:pt x="0" y="0"/>
                  </a:lnTo>
                  <a:lnTo>
                    <a:pt x="85" y="229"/>
                  </a:lnTo>
                  <a:lnTo>
                    <a:pt x="172" y="7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2" name="Freeform 408"/>
            <p:cNvSpPr>
              <a:spLocks/>
            </p:cNvSpPr>
            <p:nvPr/>
          </p:nvSpPr>
          <p:spPr bwMode="auto">
            <a:xfrm>
              <a:off x="7467288" y="3010739"/>
              <a:ext cx="366779" cy="394501"/>
            </a:xfrm>
            <a:custGeom>
              <a:avLst/>
              <a:gdLst>
                <a:gd name="T0" fmla="*/ 146 w 172"/>
                <a:gd name="T1" fmla="*/ 0 h 185"/>
                <a:gd name="T2" fmla="*/ 0 w 172"/>
                <a:gd name="T3" fmla="*/ 107 h 185"/>
                <a:gd name="T4" fmla="*/ 172 w 172"/>
                <a:gd name="T5" fmla="*/ 185 h 185"/>
                <a:gd name="T6" fmla="*/ 146 w 172"/>
                <a:gd name="T7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2" h="185">
                  <a:moveTo>
                    <a:pt x="146" y="0"/>
                  </a:moveTo>
                  <a:lnTo>
                    <a:pt x="0" y="107"/>
                  </a:lnTo>
                  <a:lnTo>
                    <a:pt x="172" y="185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3" name="Freeform 409"/>
            <p:cNvSpPr>
              <a:spLocks/>
            </p:cNvSpPr>
            <p:nvPr/>
          </p:nvSpPr>
          <p:spPr bwMode="auto">
            <a:xfrm>
              <a:off x="8298937" y="2759111"/>
              <a:ext cx="283614" cy="362514"/>
            </a:xfrm>
            <a:custGeom>
              <a:avLst/>
              <a:gdLst>
                <a:gd name="T0" fmla="*/ 0 w 133"/>
                <a:gd name="T1" fmla="*/ 0 h 170"/>
                <a:gd name="T2" fmla="*/ 133 w 133"/>
                <a:gd name="T3" fmla="*/ 64 h 170"/>
                <a:gd name="T4" fmla="*/ 21 w 133"/>
                <a:gd name="T5" fmla="*/ 170 h 170"/>
                <a:gd name="T6" fmla="*/ 0 w 133"/>
                <a:gd name="T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170">
                  <a:moveTo>
                    <a:pt x="0" y="0"/>
                  </a:moveTo>
                  <a:lnTo>
                    <a:pt x="133" y="64"/>
                  </a:lnTo>
                  <a:lnTo>
                    <a:pt x="21" y="1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4" name="Freeform 410"/>
            <p:cNvSpPr>
              <a:spLocks/>
            </p:cNvSpPr>
            <p:nvPr/>
          </p:nvSpPr>
          <p:spPr bwMode="auto">
            <a:xfrm>
              <a:off x="7778624" y="3010739"/>
              <a:ext cx="294276" cy="394501"/>
            </a:xfrm>
            <a:custGeom>
              <a:avLst/>
              <a:gdLst>
                <a:gd name="T0" fmla="*/ 138 w 138"/>
                <a:gd name="T1" fmla="*/ 149 h 185"/>
                <a:gd name="T2" fmla="*/ 0 w 138"/>
                <a:gd name="T3" fmla="*/ 0 h 185"/>
                <a:gd name="T4" fmla="*/ 26 w 138"/>
                <a:gd name="T5" fmla="*/ 185 h 185"/>
                <a:gd name="T6" fmla="*/ 138 w 138"/>
                <a:gd name="T7" fmla="*/ 149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185">
                  <a:moveTo>
                    <a:pt x="138" y="149"/>
                  </a:moveTo>
                  <a:lnTo>
                    <a:pt x="0" y="0"/>
                  </a:lnTo>
                  <a:lnTo>
                    <a:pt x="26" y="185"/>
                  </a:lnTo>
                  <a:lnTo>
                    <a:pt x="138" y="14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5" name="Freeform 411"/>
            <p:cNvSpPr>
              <a:spLocks/>
            </p:cNvSpPr>
            <p:nvPr/>
          </p:nvSpPr>
          <p:spPr bwMode="auto">
            <a:xfrm>
              <a:off x="8040914" y="2844409"/>
              <a:ext cx="302806" cy="484063"/>
            </a:xfrm>
            <a:custGeom>
              <a:avLst/>
              <a:gdLst>
                <a:gd name="T0" fmla="*/ 0 w 142"/>
                <a:gd name="T1" fmla="*/ 0 h 227"/>
                <a:gd name="T2" fmla="*/ 15 w 142"/>
                <a:gd name="T3" fmla="*/ 227 h 227"/>
                <a:gd name="T4" fmla="*/ 142 w 142"/>
                <a:gd name="T5" fmla="*/ 130 h 227"/>
                <a:gd name="T6" fmla="*/ 0 w 142"/>
                <a:gd name="T7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227">
                  <a:moveTo>
                    <a:pt x="0" y="0"/>
                  </a:moveTo>
                  <a:lnTo>
                    <a:pt x="15" y="227"/>
                  </a:lnTo>
                  <a:lnTo>
                    <a:pt x="142" y="13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6" name="Freeform 412"/>
            <p:cNvSpPr>
              <a:spLocks/>
            </p:cNvSpPr>
            <p:nvPr/>
          </p:nvSpPr>
          <p:spPr bwMode="auto">
            <a:xfrm>
              <a:off x="8040914" y="2759111"/>
              <a:ext cx="302806" cy="362514"/>
            </a:xfrm>
            <a:custGeom>
              <a:avLst/>
              <a:gdLst>
                <a:gd name="T0" fmla="*/ 121 w 142"/>
                <a:gd name="T1" fmla="*/ 0 h 170"/>
                <a:gd name="T2" fmla="*/ 142 w 142"/>
                <a:gd name="T3" fmla="*/ 170 h 170"/>
                <a:gd name="T4" fmla="*/ 0 w 142"/>
                <a:gd name="T5" fmla="*/ 40 h 170"/>
                <a:gd name="T6" fmla="*/ 121 w 142"/>
                <a:gd name="T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2" h="170">
                  <a:moveTo>
                    <a:pt x="121" y="0"/>
                  </a:moveTo>
                  <a:lnTo>
                    <a:pt x="142" y="170"/>
                  </a:lnTo>
                  <a:lnTo>
                    <a:pt x="0" y="4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7" name="Freeform 413"/>
            <p:cNvSpPr>
              <a:spLocks/>
            </p:cNvSpPr>
            <p:nvPr/>
          </p:nvSpPr>
          <p:spPr bwMode="auto">
            <a:xfrm>
              <a:off x="7778624" y="2844409"/>
              <a:ext cx="294276" cy="484063"/>
            </a:xfrm>
            <a:custGeom>
              <a:avLst/>
              <a:gdLst>
                <a:gd name="T0" fmla="*/ 0 w 138"/>
                <a:gd name="T1" fmla="*/ 78 h 227"/>
                <a:gd name="T2" fmla="*/ 123 w 138"/>
                <a:gd name="T3" fmla="*/ 0 h 227"/>
                <a:gd name="T4" fmla="*/ 138 w 138"/>
                <a:gd name="T5" fmla="*/ 227 h 227"/>
                <a:gd name="T6" fmla="*/ 0 w 138"/>
                <a:gd name="T7" fmla="*/ 7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227">
                  <a:moveTo>
                    <a:pt x="0" y="78"/>
                  </a:moveTo>
                  <a:lnTo>
                    <a:pt x="123" y="0"/>
                  </a:lnTo>
                  <a:lnTo>
                    <a:pt x="138" y="227"/>
                  </a:lnTo>
                  <a:lnTo>
                    <a:pt x="0" y="7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8" name="Freeform 414"/>
            <p:cNvSpPr>
              <a:spLocks/>
            </p:cNvSpPr>
            <p:nvPr/>
          </p:nvSpPr>
          <p:spPr bwMode="auto">
            <a:xfrm>
              <a:off x="7552586" y="2648225"/>
              <a:ext cx="488328" cy="362514"/>
            </a:xfrm>
            <a:custGeom>
              <a:avLst/>
              <a:gdLst>
                <a:gd name="T0" fmla="*/ 0 w 229"/>
                <a:gd name="T1" fmla="*/ 0 h 170"/>
                <a:gd name="T2" fmla="*/ 106 w 229"/>
                <a:gd name="T3" fmla="*/ 170 h 170"/>
                <a:gd name="T4" fmla="*/ 229 w 229"/>
                <a:gd name="T5" fmla="*/ 92 h 170"/>
                <a:gd name="T6" fmla="*/ 0 w 229"/>
                <a:gd name="T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9" h="170">
                  <a:moveTo>
                    <a:pt x="0" y="0"/>
                  </a:moveTo>
                  <a:lnTo>
                    <a:pt x="106" y="170"/>
                  </a:lnTo>
                  <a:lnTo>
                    <a:pt x="229" y="9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9" name="Freeform 415"/>
            <p:cNvSpPr>
              <a:spLocks/>
            </p:cNvSpPr>
            <p:nvPr/>
          </p:nvSpPr>
          <p:spPr bwMode="auto">
            <a:xfrm>
              <a:off x="7286032" y="2648225"/>
              <a:ext cx="492593" cy="362514"/>
            </a:xfrm>
            <a:custGeom>
              <a:avLst/>
              <a:gdLst>
                <a:gd name="T0" fmla="*/ 0 w 231"/>
                <a:gd name="T1" fmla="*/ 116 h 170"/>
                <a:gd name="T2" fmla="*/ 231 w 231"/>
                <a:gd name="T3" fmla="*/ 170 h 170"/>
                <a:gd name="T4" fmla="*/ 125 w 231"/>
                <a:gd name="T5" fmla="*/ 0 h 170"/>
                <a:gd name="T6" fmla="*/ 0 w 231"/>
                <a:gd name="T7" fmla="*/ 11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70">
                  <a:moveTo>
                    <a:pt x="0" y="116"/>
                  </a:moveTo>
                  <a:lnTo>
                    <a:pt x="231" y="170"/>
                  </a:lnTo>
                  <a:lnTo>
                    <a:pt x="125" y="0"/>
                  </a:lnTo>
                  <a:lnTo>
                    <a:pt x="0" y="11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0" name="Freeform 416"/>
            <p:cNvSpPr>
              <a:spLocks/>
            </p:cNvSpPr>
            <p:nvPr/>
          </p:nvSpPr>
          <p:spPr bwMode="auto">
            <a:xfrm>
              <a:off x="7286032" y="2895587"/>
              <a:ext cx="492593" cy="343323"/>
            </a:xfrm>
            <a:custGeom>
              <a:avLst/>
              <a:gdLst>
                <a:gd name="T0" fmla="*/ 85 w 231"/>
                <a:gd name="T1" fmla="*/ 161 h 161"/>
                <a:gd name="T2" fmla="*/ 0 w 231"/>
                <a:gd name="T3" fmla="*/ 0 h 161"/>
                <a:gd name="T4" fmla="*/ 231 w 231"/>
                <a:gd name="T5" fmla="*/ 54 h 161"/>
                <a:gd name="T6" fmla="*/ 85 w 231"/>
                <a:gd name="T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61">
                  <a:moveTo>
                    <a:pt x="85" y="161"/>
                  </a:moveTo>
                  <a:lnTo>
                    <a:pt x="0" y="0"/>
                  </a:lnTo>
                  <a:lnTo>
                    <a:pt x="231" y="54"/>
                  </a:lnTo>
                  <a:lnTo>
                    <a:pt x="85" y="16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1" name="Freeform 417"/>
            <p:cNvSpPr>
              <a:spLocks/>
            </p:cNvSpPr>
            <p:nvPr/>
          </p:nvSpPr>
          <p:spPr bwMode="auto">
            <a:xfrm>
              <a:off x="7057861" y="2895587"/>
              <a:ext cx="409427" cy="343323"/>
            </a:xfrm>
            <a:custGeom>
              <a:avLst/>
              <a:gdLst>
                <a:gd name="T0" fmla="*/ 0 w 192"/>
                <a:gd name="T1" fmla="*/ 120 h 161"/>
                <a:gd name="T2" fmla="*/ 192 w 192"/>
                <a:gd name="T3" fmla="*/ 161 h 161"/>
                <a:gd name="T4" fmla="*/ 107 w 192"/>
                <a:gd name="T5" fmla="*/ 0 h 161"/>
                <a:gd name="T6" fmla="*/ 0 w 192"/>
                <a:gd name="T7" fmla="*/ 12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161">
                  <a:moveTo>
                    <a:pt x="0" y="120"/>
                  </a:moveTo>
                  <a:lnTo>
                    <a:pt x="192" y="161"/>
                  </a:lnTo>
                  <a:lnTo>
                    <a:pt x="107" y="0"/>
                  </a:lnTo>
                  <a:lnTo>
                    <a:pt x="0" y="12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2" name="Freeform 418"/>
            <p:cNvSpPr>
              <a:spLocks/>
            </p:cNvSpPr>
            <p:nvPr/>
          </p:nvSpPr>
          <p:spPr bwMode="auto">
            <a:xfrm>
              <a:off x="7057861" y="3151479"/>
              <a:ext cx="409427" cy="206847"/>
            </a:xfrm>
            <a:custGeom>
              <a:avLst/>
              <a:gdLst>
                <a:gd name="T0" fmla="*/ 29 w 192"/>
                <a:gd name="T1" fmla="*/ 97 h 97"/>
                <a:gd name="T2" fmla="*/ 192 w 192"/>
                <a:gd name="T3" fmla="*/ 41 h 97"/>
                <a:gd name="T4" fmla="*/ 0 w 192"/>
                <a:gd name="T5" fmla="*/ 0 h 97"/>
                <a:gd name="T6" fmla="*/ 29 w 19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" h="97">
                  <a:moveTo>
                    <a:pt x="29" y="97"/>
                  </a:moveTo>
                  <a:lnTo>
                    <a:pt x="192" y="41"/>
                  </a:lnTo>
                  <a:lnTo>
                    <a:pt x="0" y="0"/>
                  </a:lnTo>
                  <a:lnTo>
                    <a:pt x="29" y="9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3" name="Freeform 419"/>
            <p:cNvSpPr>
              <a:spLocks/>
            </p:cNvSpPr>
            <p:nvPr/>
          </p:nvSpPr>
          <p:spPr bwMode="auto">
            <a:xfrm>
              <a:off x="7119702" y="3238908"/>
              <a:ext cx="347587" cy="317733"/>
            </a:xfrm>
            <a:custGeom>
              <a:avLst/>
              <a:gdLst>
                <a:gd name="T0" fmla="*/ 78 w 163"/>
                <a:gd name="T1" fmla="*/ 149 h 149"/>
                <a:gd name="T2" fmla="*/ 0 w 163"/>
                <a:gd name="T3" fmla="*/ 56 h 149"/>
                <a:gd name="T4" fmla="*/ 163 w 163"/>
                <a:gd name="T5" fmla="*/ 0 h 149"/>
                <a:gd name="T6" fmla="*/ 78 w 163"/>
                <a:gd name="T7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3" h="149">
                  <a:moveTo>
                    <a:pt x="78" y="149"/>
                  </a:moveTo>
                  <a:lnTo>
                    <a:pt x="0" y="56"/>
                  </a:lnTo>
                  <a:lnTo>
                    <a:pt x="163" y="0"/>
                  </a:lnTo>
                  <a:lnTo>
                    <a:pt x="78" y="14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4" name="Freeform 420"/>
            <p:cNvSpPr>
              <a:spLocks/>
            </p:cNvSpPr>
            <p:nvPr/>
          </p:nvSpPr>
          <p:spPr bwMode="auto">
            <a:xfrm>
              <a:off x="7002418" y="3358325"/>
              <a:ext cx="283614" cy="343323"/>
            </a:xfrm>
            <a:custGeom>
              <a:avLst/>
              <a:gdLst>
                <a:gd name="T0" fmla="*/ 0 w 133"/>
                <a:gd name="T1" fmla="*/ 161 h 161"/>
                <a:gd name="T2" fmla="*/ 133 w 133"/>
                <a:gd name="T3" fmla="*/ 93 h 161"/>
                <a:gd name="T4" fmla="*/ 55 w 133"/>
                <a:gd name="T5" fmla="*/ 0 h 161"/>
                <a:gd name="T6" fmla="*/ 0 w 133"/>
                <a:gd name="T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161">
                  <a:moveTo>
                    <a:pt x="0" y="161"/>
                  </a:moveTo>
                  <a:lnTo>
                    <a:pt x="133" y="93"/>
                  </a:lnTo>
                  <a:lnTo>
                    <a:pt x="55" y="0"/>
                  </a:lnTo>
                  <a:lnTo>
                    <a:pt x="0" y="16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5" name="Freeform 421"/>
            <p:cNvSpPr>
              <a:spLocks/>
            </p:cNvSpPr>
            <p:nvPr/>
          </p:nvSpPr>
          <p:spPr bwMode="auto">
            <a:xfrm>
              <a:off x="6831823" y="3358325"/>
              <a:ext cx="287879" cy="343323"/>
            </a:xfrm>
            <a:custGeom>
              <a:avLst/>
              <a:gdLst>
                <a:gd name="T0" fmla="*/ 0 w 135"/>
                <a:gd name="T1" fmla="*/ 81 h 161"/>
                <a:gd name="T2" fmla="*/ 135 w 135"/>
                <a:gd name="T3" fmla="*/ 0 h 161"/>
                <a:gd name="T4" fmla="*/ 80 w 135"/>
                <a:gd name="T5" fmla="*/ 161 h 161"/>
                <a:gd name="T6" fmla="*/ 0 w 135"/>
                <a:gd name="T7" fmla="*/ 8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5" h="161">
                  <a:moveTo>
                    <a:pt x="0" y="81"/>
                  </a:moveTo>
                  <a:lnTo>
                    <a:pt x="135" y="0"/>
                  </a:lnTo>
                  <a:lnTo>
                    <a:pt x="80" y="161"/>
                  </a:lnTo>
                  <a:lnTo>
                    <a:pt x="0" y="8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6" name="Freeform 422"/>
            <p:cNvSpPr>
              <a:spLocks/>
            </p:cNvSpPr>
            <p:nvPr/>
          </p:nvSpPr>
          <p:spPr bwMode="auto">
            <a:xfrm>
              <a:off x="6706010" y="3531053"/>
              <a:ext cx="296409" cy="317733"/>
            </a:xfrm>
            <a:custGeom>
              <a:avLst/>
              <a:gdLst>
                <a:gd name="T0" fmla="*/ 0 w 139"/>
                <a:gd name="T1" fmla="*/ 149 h 149"/>
                <a:gd name="T2" fmla="*/ 139 w 139"/>
                <a:gd name="T3" fmla="*/ 80 h 149"/>
                <a:gd name="T4" fmla="*/ 59 w 139"/>
                <a:gd name="T5" fmla="*/ 0 h 149"/>
                <a:gd name="T6" fmla="*/ 0 w 139"/>
                <a:gd name="T7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149">
                  <a:moveTo>
                    <a:pt x="0" y="149"/>
                  </a:moveTo>
                  <a:lnTo>
                    <a:pt x="139" y="80"/>
                  </a:lnTo>
                  <a:lnTo>
                    <a:pt x="59" y="0"/>
                  </a:lnTo>
                  <a:lnTo>
                    <a:pt x="0" y="14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7" name="Freeform 423"/>
            <p:cNvSpPr>
              <a:spLocks/>
            </p:cNvSpPr>
            <p:nvPr/>
          </p:nvSpPr>
          <p:spPr bwMode="auto">
            <a:xfrm>
              <a:off x="6810499" y="3206923"/>
              <a:ext cx="309204" cy="324130"/>
            </a:xfrm>
            <a:custGeom>
              <a:avLst/>
              <a:gdLst>
                <a:gd name="T0" fmla="*/ 0 w 145"/>
                <a:gd name="T1" fmla="*/ 0 h 152"/>
                <a:gd name="T2" fmla="*/ 145 w 145"/>
                <a:gd name="T3" fmla="*/ 71 h 152"/>
                <a:gd name="T4" fmla="*/ 10 w 145"/>
                <a:gd name="T5" fmla="*/ 152 h 152"/>
                <a:gd name="T6" fmla="*/ 0 w 145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5" h="152">
                  <a:moveTo>
                    <a:pt x="0" y="0"/>
                  </a:moveTo>
                  <a:lnTo>
                    <a:pt x="145" y="71"/>
                  </a:lnTo>
                  <a:lnTo>
                    <a:pt x="10" y="1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8" name="Freeform 424"/>
            <p:cNvSpPr>
              <a:spLocks/>
            </p:cNvSpPr>
            <p:nvPr/>
          </p:nvSpPr>
          <p:spPr bwMode="auto">
            <a:xfrm>
              <a:off x="7416110" y="3974599"/>
              <a:ext cx="362514" cy="258025"/>
            </a:xfrm>
            <a:custGeom>
              <a:avLst/>
              <a:gdLst>
                <a:gd name="T0" fmla="*/ 170 w 170"/>
                <a:gd name="T1" fmla="*/ 43 h 121"/>
                <a:gd name="T2" fmla="*/ 118 w 170"/>
                <a:gd name="T3" fmla="*/ 121 h 121"/>
                <a:gd name="T4" fmla="*/ 0 w 170"/>
                <a:gd name="T5" fmla="*/ 0 h 121"/>
                <a:gd name="T6" fmla="*/ 170 w 170"/>
                <a:gd name="T7" fmla="*/ 4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0" h="121">
                  <a:moveTo>
                    <a:pt x="170" y="43"/>
                  </a:moveTo>
                  <a:lnTo>
                    <a:pt x="118" y="121"/>
                  </a:lnTo>
                  <a:lnTo>
                    <a:pt x="0" y="0"/>
                  </a:lnTo>
                  <a:lnTo>
                    <a:pt x="170" y="4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9" name="Freeform 425"/>
            <p:cNvSpPr>
              <a:spLocks/>
            </p:cNvSpPr>
            <p:nvPr/>
          </p:nvSpPr>
          <p:spPr bwMode="auto">
            <a:xfrm>
              <a:off x="7667737" y="4066293"/>
              <a:ext cx="258025" cy="479798"/>
            </a:xfrm>
            <a:custGeom>
              <a:avLst/>
              <a:gdLst>
                <a:gd name="T0" fmla="*/ 121 w 121"/>
                <a:gd name="T1" fmla="*/ 225 h 225"/>
                <a:gd name="T2" fmla="*/ 0 w 121"/>
                <a:gd name="T3" fmla="*/ 78 h 225"/>
                <a:gd name="T4" fmla="*/ 52 w 121"/>
                <a:gd name="T5" fmla="*/ 0 h 225"/>
                <a:gd name="T6" fmla="*/ 121 w 121"/>
                <a:gd name="T7" fmla="*/ 22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225">
                  <a:moveTo>
                    <a:pt x="121" y="225"/>
                  </a:moveTo>
                  <a:lnTo>
                    <a:pt x="0" y="78"/>
                  </a:lnTo>
                  <a:lnTo>
                    <a:pt x="52" y="0"/>
                  </a:lnTo>
                  <a:lnTo>
                    <a:pt x="121" y="22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0" name="Freeform 426"/>
            <p:cNvSpPr>
              <a:spLocks/>
            </p:cNvSpPr>
            <p:nvPr/>
          </p:nvSpPr>
          <p:spPr bwMode="auto">
            <a:xfrm>
              <a:off x="7667737" y="4232623"/>
              <a:ext cx="258025" cy="550168"/>
            </a:xfrm>
            <a:custGeom>
              <a:avLst/>
              <a:gdLst>
                <a:gd name="T0" fmla="*/ 71 w 121"/>
                <a:gd name="T1" fmla="*/ 258 h 258"/>
                <a:gd name="T2" fmla="*/ 0 w 121"/>
                <a:gd name="T3" fmla="*/ 0 h 258"/>
                <a:gd name="T4" fmla="*/ 121 w 121"/>
                <a:gd name="T5" fmla="*/ 147 h 258"/>
                <a:gd name="T6" fmla="*/ 71 w 121"/>
                <a:gd name="T7" fmla="*/ 25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258">
                  <a:moveTo>
                    <a:pt x="71" y="258"/>
                  </a:moveTo>
                  <a:lnTo>
                    <a:pt x="0" y="0"/>
                  </a:lnTo>
                  <a:lnTo>
                    <a:pt x="121" y="147"/>
                  </a:lnTo>
                  <a:lnTo>
                    <a:pt x="71" y="258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1" name="Freeform 427"/>
            <p:cNvSpPr>
              <a:spLocks/>
            </p:cNvSpPr>
            <p:nvPr/>
          </p:nvSpPr>
          <p:spPr bwMode="auto">
            <a:xfrm>
              <a:off x="7537659" y="4232623"/>
              <a:ext cx="281481" cy="550168"/>
            </a:xfrm>
            <a:custGeom>
              <a:avLst/>
              <a:gdLst>
                <a:gd name="T0" fmla="*/ 0 w 132"/>
                <a:gd name="T1" fmla="*/ 242 h 258"/>
                <a:gd name="T2" fmla="*/ 61 w 132"/>
                <a:gd name="T3" fmla="*/ 0 h 258"/>
                <a:gd name="T4" fmla="*/ 132 w 132"/>
                <a:gd name="T5" fmla="*/ 258 h 258"/>
                <a:gd name="T6" fmla="*/ 0 w 132"/>
                <a:gd name="T7" fmla="*/ 242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" h="258">
                  <a:moveTo>
                    <a:pt x="0" y="242"/>
                  </a:moveTo>
                  <a:lnTo>
                    <a:pt x="61" y="0"/>
                  </a:lnTo>
                  <a:lnTo>
                    <a:pt x="132" y="258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2" name="Freeform 428"/>
            <p:cNvSpPr>
              <a:spLocks/>
            </p:cNvSpPr>
            <p:nvPr/>
          </p:nvSpPr>
          <p:spPr bwMode="auto">
            <a:xfrm>
              <a:off x="7819140" y="4546091"/>
              <a:ext cx="221773" cy="236701"/>
            </a:xfrm>
            <a:custGeom>
              <a:avLst/>
              <a:gdLst>
                <a:gd name="T0" fmla="*/ 104 w 104"/>
                <a:gd name="T1" fmla="*/ 111 h 111"/>
                <a:gd name="T2" fmla="*/ 50 w 104"/>
                <a:gd name="T3" fmla="*/ 0 h 111"/>
                <a:gd name="T4" fmla="*/ 0 w 104"/>
                <a:gd name="T5" fmla="*/ 111 h 111"/>
                <a:gd name="T6" fmla="*/ 104 w 104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" h="111">
                  <a:moveTo>
                    <a:pt x="104" y="111"/>
                  </a:moveTo>
                  <a:lnTo>
                    <a:pt x="50" y="0"/>
                  </a:lnTo>
                  <a:lnTo>
                    <a:pt x="0" y="111"/>
                  </a:lnTo>
                  <a:lnTo>
                    <a:pt x="104" y="11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3" name="Freeform 429"/>
            <p:cNvSpPr>
              <a:spLocks/>
            </p:cNvSpPr>
            <p:nvPr/>
          </p:nvSpPr>
          <p:spPr bwMode="auto">
            <a:xfrm>
              <a:off x="7925762" y="4509839"/>
              <a:ext cx="247362" cy="272952"/>
            </a:xfrm>
            <a:custGeom>
              <a:avLst/>
              <a:gdLst>
                <a:gd name="T0" fmla="*/ 116 w 116"/>
                <a:gd name="T1" fmla="*/ 0 h 128"/>
                <a:gd name="T2" fmla="*/ 0 w 116"/>
                <a:gd name="T3" fmla="*/ 17 h 128"/>
                <a:gd name="T4" fmla="*/ 54 w 116"/>
                <a:gd name="T5" fmla="*/ 128 h 128"/>
                <a:gd name="T6" fmla="*/ 116 w 116"/>
                <a:gd name="T7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28">
                  <a:moveTo>
                    <a:pt x="116" y="0"/>
                  </a:moveTo>
                  <a:lnTo>
                    <a:pt x="0" y="17"/>
                  </a:lnTo>
                  <a:lnTo>
                    <a:pt x="54" y="128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4" name="Freeform 430"/>
            <p:cNvSpPr>
              <a:spLocks/>
            </p:cNvSpPr>
            <p:nvPr/>
          </p:nvSpPr>
          <p:spPr bwMode="auto">
            <a:xfrm>
              <a:off x="7819140" y="4782791"/>
              <a:ext cx="221773" cy="236701"/>
            </a:xfrm>
            <a:custGeom>
              <a:avLst/>
              <a:gdLst>
                <a:gd name="T0" fmla="*/ 22 w 104"/>
                <a:gd name="T1" fmla="*/ 111 h 111"/>
                <a:gd name="T2" fmla="*/ 104 w 104"/>
                <a:gd name="T3" fmla="*/ 0 h 111"/>
                <a:gd name="T4" fmla="*/ 0 w 104"/>
                <a:gd name="T5" fmla="*/ 0 h 111"/>
                <a:gd name="T6" fmla="*/ 22 w 104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" h="111">
                  <a:moveTo>
                    <a:pt x="22" y="111"/>
                  </a:moveTo>
                  <a:lnTo>
                    <a:pt x="104" y="0"/>
                  </a:lnTo>
                  <a:lnTo>
                    <a:pt x="0" y="0"/>
                  </a:lnTo>
                  <a:lnTo>
                    <a:pt x="22" y="11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5" name="Freeform 431"/>
            <p:cNvSpPr>
              <a:spLocks/>
            </p:cNvSpPr>
            <p:nvPr/>
          </p:nvSpPr>
          <p:spPr bwMode="auto">
            <a:xfrm>
              <a:off x="7209264" y="3974599"/>
              <a:ext cx="458474" cy="313469"/>
            </a:xfrm>
            <a:custGeom>
              <a:avLst/>
              <a:gdLst>
                <a:gd name="T0" fmla="*/ 97 w 215"/>
                <a:gd name="T1" fmla="*/ 0 h 147"/>
                <a:gd name="T2" fmla="*/ 0 w 215"/>
                <a:gd name="T3" fmla="*/ 147 h 147"/>
                <a:gd name="T4" fmla="*/ 215 w 215"/>
                <a:gd name="T5" fmla="*/ 121 h 147"/>
                <a:gd name="T6" fmla="*/ 97 w 215"/>
                <a:gd name="T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" h="147">
                  <a:moveTo>
                    <a:pt x="97" y="0"/>
                  </a:moveTo>
                  <a:lnTo>
                    <a:pt x="0" y="147"/>
                  </a:lnTo>
                  <a:lnTo>
                    <a:pt x="215" y="121"/>
                  </a:lnTo>
                  <a:lnTo>
                    <a:pt x="97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6" name="Freeform 432"/>
            <p:cNvSpPr>
              <a:spLocks/>
            </p:cNvSpPr>
            <p:nvPr/>
          </p:nvSpPr>
          <p:spPr bwMode="auto">
            <a:xfrm>
              <a:off x="7143158" y="3874374"/>
              <a:ext cx="272952" cy="413692"/>
            </a:xfrm>
            <a:custGeom>
              <a:avLst/>
              <a:gdLst>
                <a:gd name="T0" fmla="*/ 0 w 128"/>
                <a:gd name="T1" fmla="*/ 0 h 194"/>
                <a:gd name="T2" fmla="*/ 31 w 128"/>
                <a:gd name="T3" fmla="*/ 194 h 194"/>
                <a:gd name="T4" fmla="*/ 128 w 128"/>
                <a:gd name="T5" fmla="*/ 47 h 194"/>
                <a:gd name="T6" fmla="*/ 0 w 128"/>
                <a:gd name="T7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94">
                  <a:moveTo>
                    <a:pt x="0" y="0"/>
                  </a:moveTo>
                  <a:lnTo>
                    <a:pt x="31" y="194"/>
                  </a:lnTo>
                  <a:lnTo>
                    <a:pt x="128" y="4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7" name="Freeform 433"/>
            <p:cNvSpPr>
              <a:spLocks/>
            </p:cNvSpPr>
            <p:nvPr/>
          </p:nvSpPr>
          <p:spPr bwMode="auto">
            <a:xfrm>
              <a:off x="6746526" y="3874374"/>
              <a:ext cx="396633" cy="328395"/>
            </a:xfrm>
            <a:custGeom>
              <a:avLst/>
              <a:gdLst>
                <a:gd name="T0" fmla="*/ 52 w 186"/>
                <a:gd name="T1" fmla="*/ 154 h 154"/>
                <a:gd name="T2" fmla="*/ 186 w 186"/>
                <a:gd name="T3" fmla="*/ 0 h 154"/>
                <a:gd name="T4" fmla="*/ 0 w 186"/>
                <a:gd name="T5" fmla="*/ 14 h 154"/>
                <a:gd name="T6" fmla="*/ 52 w 186"/>
                <a:gd name="T7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6" h="154">
                  <a:moveTo>
                    <a:pt x="52" y="154"/>
                  </a:moveTo>
                  <a:lnTo>
                    <a:pt x="186" y="0"/>
                  </a:lnTo>
                  <a:lnTo>
                    <a:pt x="0" y="14"/>
                  </a:lnTo>
                  <a:lnTo>
                    <a:pt x="52" y="15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8" name="Freeform 434"/>
            <p:cNvSpPr>
              <a:spLocks/>
            </p:cNvSpPr>
            <p:nvPr/>
          </p:nvSpPr>
          <p:spPr bwMode="auto">
            <a:xfrm>
              <a:off x="6529017" y="3904228"/>
              <a:ext cx="328395" cy="364647"/>
            </a:xfrm>
            <a:custGeom>
              <a:avLst/>
              <a:gdLst>
                <a:gd name="T0" fmla="*/ 0 w 154"/>
                <a:gd name="T1" fmla="*/ 171 h 171"/>
                <a:gd name="T2" fmla="*/ 154 w 154"/>
                <a:gd name="T3" fmla="*/ 140 h 171"/>
                <a:gd name="T4" fmla="*/ 102 w 154"/>
                <a:gd name="T5" fmla="*/ 0 h 171"/>
                <a:gd name="T6" fmla="*/ 0 w 154"/>
                <a:gd name="T7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71">
                  <a:moveTo>
                    <a:pt x="0" y="171"/>
                  </a:moveTo>
                  <a:lnTo>
                    <a:pt x="154" y="140"/>
                  </a:lnTo>
                  <a:lnTo>
                    <a:pt x="102" y="0"/>
                  </a:lnTo>
                  <a:lnTo>
                    <a:pt x="0" y="17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9" name="Freeform 435"/>
            <p:cNvSpPr>
              <a:spLocks/>
            </p:cNvSpPr>
            <p:nvPr/>
          </p:nvSpPr>
          <p:spPr bwMode="auto">
            <a:xfrm>
              <a:off x="6857412" y="3874374"/>
              <a:ext cx="351852" cy="413692"/>
            </a:xfrm>
            <a:custGeom>
              <a:avLst/>
              <a:gdLst>
                <a:gd name="T0" fmla="*/ 165 w 165"/>
                <a:gd name="T1" fmla="*/ 194 h 194"/>
                <a:gd name="T2" fmla="*/ 134 w 165"/>
                <a:gd name="T3" fmla="*/ 0 h 194"/>
                <a:gd name="T4" fmla="*/ 0 w 165"/>
                <a:gd name="T5" fmla="*/ 154 h 194"/>
                <a:gd name="T6" fmla="*/ 165 w 165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194">
                  <a:moveTo>
                    <a:pt x="165" y="194"/>
                  </a:moveTo>
                  <a:lnTo>
                    <a:pt x="134" y="0"/>
                  </a:lnTo>
                  <a:lnTo>
                    <a:pt x="0" y="154"/>
                  </a:lnTo>
                  <a:lnTo>
                    <a:pt x="165" y="19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0" name="Freeform 436"/>
            <p:cNvSpPr>
              <a:spLocks/>
            </p:cNvSpPr>
            <p:nvPr/>
          </p:nvSpPr>
          <p:spPr bwMode="auto">
            <a:xfrm>
              <a:off x="6529017" y="4202769"/>
              <a:ext cx="328395" cy="347587"/>
            </a:xfrm>
            <a:custGeom>
              <a:avLst/>
              <a:gdLst>
                <a:gd name="T0" fmla="*/ 40 w 154"/>
                <a:gd name="T1" fmla="*/ 163 h 163"/>
                <a:gd name="T2" fmla="*/ 154 w 154"/>
                <a:gd name="T3" fmla="*/ 0 h 163"/>
                <a:gd name="T4" fmla="*/ 0 w 154"/>
                <a:gd name="T5" fmla="*/ 31 h 163"/>
                <a:gd name="T6" fmla="*/ 40 w 154"/>
                <a:gd name="T7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63">
                  <a:moveTo>
                    <a:pt x="40" y="163"/>
                  </a:moveTo>
                  <a:lnTo>
                    <a:pt x="154" y="0"/>
                  </a:lnTo>
                  <a:lnTo>
                    <a:pt x="0" y="31"/>
                  </a:lnTo>
                  <a:lnTo>
                    <a:pt x="40" y="16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1" name="Freeform 437"/>
            <p:cNvSpPr>
              <a:spLocks/>
            </p:cNvSpPr>
            <p:nvPr/>
          </p:nvSpPr>
          <p:spPr bwMode="auto">
            <a:xfrm>
              <a:off x="7143158" y="4288066"/>
              <a:ext cx="394501" cy="460606"/>
            </a:xfrm>
            <a:custGeom>
              <a:avLst/>
              <a:gdLst>
                <a:gd name="T0" fmla="*/ 185 w 185"/>
                <a:gd name="T1" fmla="*/ 216 h 216"/>
                <a:gd name="T2" fmla="*/ 0 w 185"/>
                <a:gd name="T3" fmla="*/ 190 h 216"/>
                <a:gd name="T4" fmla="*/ 31 w 185"/>
                <a:gd name="T5" fmla="*/ 0 h 216"/>
                <a:gd name="T6" fmla="*/ 185 w 185"/>
                <a:gd name="T7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" h="216">
                  <a:moveTo>
                    <a:pt x="185" y="216"/>
                  </a:moveTo>
                  <a:lnTo>
                    <a:pt x="0" y="190"/>
                  </a:lnTo>
                  <a:lnTo>
                    <a:pt x="31" y="0"/>
                  </a:lnTo>
                  <a:lnTo>
                    <a:pt x="185" y="21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2" name="Freeform 438"/>
            <p:cNvSpPr>
              <a:spLocks/>
            </p:cNvSpPr>
            <p:nvPr/>
          </p:nvSpPr>
          <p:spPr bwMode="auto">
            <a:xfrm>
              <a:off x="7143158" y="4693229"/>
              <a:ext cx="394501" cy="326263"/>
            </a:xfrm>
            <a:custGeom>
              <a:avLst/>
              <a:gdLst>
                <a:gd name="T0" fmla="*/ 64 w 185"/>
                <a:gd name="T1" fmla="*/ 153 h 153"/>
                <a:gd name="T2" fmla="*/ 0 w 185"/>
                <a:gd name="T3" fmla="*/ 0 h 153"/>
                <a:gd name="T4" fmla="*/ 185 w 185"/>
                <a:gd name="T5" fmla="*/ 26 h 153"/>
                <a:gd name="T6" fmla="*/ 64 w 185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" h="153">
                  <a:moveTo>
                    <a:pt x="64" y="153"/>
                  </a:moveTo>
                  <a:lnTo>
                    <a:pt x="0" y="0"/>
                  </a:lnTo>
                  <a:lnTo>
                    <a:pt x="185" y="26"/>
                  </a:lnTo>
                  <a:lnTo>
                    <a:pt x="64" y="15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3" name="Freeform 440"/>
            <p:cNvSpPr>
              <a:spLocks/>
            </p:cNvSpPr>
            <p:nvPr/>
          </p:nvSpPr>
          <p:spPr bwMode="auto">
            <a:xfrm>
              <a:off x="6614315" y="4202769"/>
              <a:ext cx="262290" cy="443546"/>
            </a:xfrm>
            <a:custGeom>
              <a:avLst/>
              <a:gdLst>
                <a:gd name="T0" fmla="*/ 114 w 123"/>
                <a:gd name="T1" fmla="*/ 0 h 208"/>
                <a:gd name="T2" fmla="*/ 123 w 123"/>
                <a:gd name="T3" fmla="*/ 208 h 208"/>
                <a:gd name="T4" fmla="*/ 0 w 123"/>
                <a:gd name="T5" fmla="*/ 163 h 208"/>
                <a:gd name="T6" fmla="*/ 114 w 123"/>
                <a:gd name="T7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208">
                  <a:moveTo>
                    <a:pt x="114" y="0"/>
                  </a:moveTo>
                  <a:lnTo>
                    <a:pt x="123" y="208"/>
                  </a:lnTo>
                  <a:lnTo>
                    <a:pt x="0" y="163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4" name="Freeform 441"/>
            <p:cNvSpPr>
              <a:spLocks/>
            </p:cNvSpPr>
            <p:nvPr/>
          </p:nvSpPr>
          <p:spPr bwMode="auto">
            <a:xfrm>
              <a:off x="6857412" y="4202769"/>
              <a:ext cx="351852" cy="443546"/>
            </a:xfrm>
            <a:custGeom>
              <a:avLst/>
              <a:gdLst>
                <a:gd name="T0" fmla="*/ 165 w 165"/>
                <a:gd name="T1" fmla="*/ 40 h 208"/>
                <a:gd name="T2" fmla="*/ 0 w 165"/>
                <a:gd name="T3" fmla="*/ 0 h 208"/>
                <a:gd name="T4" fmla="*/ 9 w 165"/>
                <a:gd name="T5" fmla="*/ 208 h 208"/>
                <a:gd name="T6" fmla="*/ 165 w 165"/>
                <a:gd name="T7" fmla="*/ 4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208">
                  <a:moveTo>
                    <a:pt x="165" y="40"/>
                  </a:moveTo>
                  <a:lnTo>
                    <a:pt x="0" y="0"/>
                  </a:lnTo>
                  <a:lnTo>
                    <a:pt x="9" y="208"/>
                  </a:lnTo>
                  <a:lnTo>
                    <a:pt x="165" y="4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5" name="Freeform 442"/>
            <p:cNvSpPr>
              <a:spLocks/>
            </p:cNvSpPr>
            <p:nvPr/>
          </p:nvSpPr>
          <p:spPr bwMode="auto">
            <a:xfrm>
              <a:off x="6876605" y="4288066"/>
              <a:ext cx="332660" cy="405163"/>
            </a:xfrm>
            <a:custGeom>
              <a:avLst/>
              <a:gdLst>
                <a:gd name="T0" fmla="*/ 125 w 156"/>
                <a:gd name="T1" fmla="*/ 190 h 190"/>
                <a:gd name="T2" fmla="*/ 0 w 156"/>
                <a:gd name="T3" fmla="*/ 168 h 190"/>
                <a:gd name="T4" fmla="*/ 156 w 156"/>
                <a:gd name="T5" fmla="*/ 0 h 190"/>
                <a:gd name="T6" fmla="*/ 125 w 156"/>
                <a:gd name="T7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190">
                  <a:moveTo>
                    <a:pt x="125" y="190"/>
                  </a:moveTo>
                  <a:lnTo>
                    <a:pt x="0" y="168"/>
                  </a:lnTo>
                  <a:lnTo>
                    <a:pt x="156" y="0"/>
                  </a:lnTo>
                  <a:lnTo>
                    <a:pt x="125" y="19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6" name="Freeform 443"/>
            <p:cNvSpPr>
              <a:spLocks/>
            </p:cNvSpPr>
            <p:nvPr/>
          </p:nvSpPr>
          <p:spPr bwMode="auto">
            <a:xfrm>
              <a:off x="7597367" y="4782791"/>
              <a:ext cx="268687" cy="236701"/>
            </a:xfrm>
            <a:custGeom>
              <a:avLst/>
              <a:gdLst>
                <a:gd name="T0" fmla="*/ 0 w 126"/>
                <a:gd name="T1" fmla="*/ 111 h 111"/>
                <a:gd name="T2" fmla="*/ 126 w 126"/>
                <a:gd name="T3" fmla="*/ 111 h 111"/>
                <a:gd name="T4" fmla="*/ 104 w 126"/>
                <a:gd name="T5" fmla="*/ 0 h 111"/>
                <a:gd name="T6" fmla="*/ 0 w 12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11">
                  <a:moveTo>
                    <a:pt x="0" y="111"/>
                  </a:moveTo>
                  <a:lnTo>
                    <a:pt x="126" y="111"/>
                  </a:lnTo>
                  <a:lnTo>
                    <a:pt x="104" y="0"/>
                  </a:lnTo>
                  <a:lnTo>
                    <a:pt x="0" y="11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7" name="Freeform 444"/>
            <p:cNvSpPr>
              <a:spLocks/>
            </p:cNvSpPr>
            <p:nvPr/>
          </p:nvSpPr>
          <p:spPr bwMode="auto">
            <a:xfrm>
              <a:off x="7537659" y="4748672"/>
              <a:ext cx="281481" cy="270820"/>
            </a:xfrm>
            <a:custGeom>
              <a:avLst/>
              <a:gdLst>
                <a:gd name="T0" fmla="*/ 0 w 132"/>
                <a:gd name="T1" fmla="*/ 0 h 127"/>
                <a:gd name="T2" fmla="*/ 132 w 132"/>
                <a:gd name="T3" fmla="*/ 16 h 127"/>
                <a:gd name="T4" fmla="*/ 28 w 132"/>
                <a:gd name="T5" fmla="*/ 127 h 127"/>
                <a:gd name="T6" fmla="*/ 0 w 132"/>
                <a:gd name="T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" h="127">
                  <a:moveTo>
                    <a:pt x="0" y="0"/>
                  </a:moveTo>
                  <a:lnTo>
                    <a:pt x="132" y="16"/>
                  </a:lnTo>
                  <a:lnTo>
                    <a:pt x="28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8" name="Freeform 445"/>
            <p:cNvSpPr>
              <a:spLocks/>
            </p:cNvSpPr>
            <p:nvPr/>
          </p:nvSpPr>
          <p:spPr bwMode="auto">
            <a:xfrm>
              <a:off x="7279634" y="4748672"/>
              <a:ext cx="317733" cy="270820"/>
            </a:xfrm>
            <a:custGeom>
              <a:avLst/>
              <a:gdLst>
                <a:gd name="T0" fmla="*/ 0 w 149"/>
                <a:gd name="T1" fmla="*/ 127 h 127"/>
                <a:gd name="T2" fmla="*/ 149 w 149"/>
                <a:gd name="T3" fmla="*/ 127 h 127"/>
                <a:gd name="T4" fmla="*/ 121 w 149"/>
                <a:gd name="T5" fmla="*/ 0 h 127"/>
                <a:gd name="T6" fmla="*/ 0 w 149"/>
                <a:gd name="T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127">
                  <a:moveTo>
                    <a:pt x="0" y="127"/>
                  </a:moveTo>
                  <a:lnTo>
                    <a:pt x="149" y="127"/>
                  </a:lnTo>
                  <a:lnTo>
                    <a:pt x="121" y="0"/>
                  </a:lnTo>
                  <a:lnTo>
                    <a:pt x="0" y="12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9" name="Freeform 446"/>
            <p:cNvSpPr>
              <a:spLocks/>
            </p:cNvSpPr>
            <p:nvPr/>
          </p:nvSpPr>
          <p:spPr bwMode="auto">
            <a:xfrm>
              <a:off x="7245515" y="5019492"/>
              <a:ext cx="351852" cy="309204"/>
            </a:xfrm>
            <a:custGeom>
              <a:avLst/>
              <a:gdLst>
                <a:gd name="T0" fmla="*/ 0 w 165"/>
                <a:gd name="T1" fmla="*/ 145 h 145"/>
                <a:gd name="T2" fmla="*/ 165 w 165"/>
                <a:gd name="T3" fmla="*/ 0 h 145"/>
                <a:gd name="T4" fmla="*/ 16 w 165"/>
                <a:gd name="T5" fmla="*/ 0 h 145"/>
                <a:gd name="T6" fmla="*/ 0 w 165"/>
                <a:gd name="T7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145">
                  <a:moveTo>
                    <a:pt x="0" y="145"/>
                  </a:moveTo>
                  <a:lnTo>
                    <a:pt x="165" y="0"/>
                  </a:lnTo>
                  <a:lnTo>
                    <a:pt x="16" y="0"/>
                  </a:lnTo>
                  <a:lnTo>
                    <a:pt x="0" y="14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0" name="Freeform 447"/>
            <p:cNvSpPr>
              <a:spLocks/>
            </p:cNvSpPr>
            <p:nvPr/>
          </p:nvSpPr>
          <p:spPr bwMode="auto">
            <a:xfrm>
              <a:off x="7245515" y="5019492"/>
              <a:ext cx="351852" cy="394501"/>
            </a:xfrm>
            <a:custGeom>
              <a:avLst/>
              <a:gdLst>
                <a:gd name="T0" fmla="*/ 137 w 165"/>
                <a:gd name="T1" fmla="*/ 185 h 185"/>
                <a:gd name="T2" fmla="*/ 165 w 165"/>
                <a:gd name="T3" fmla="*/ 0 h 185"/>
                <a:gd name="T4" fmla="*/ 0 w 165"/>
                <a:gd name="T5" fmla="*/ 145 h 185"/>
                <a:gd name="T6" fmla="*/ 137 w 165"/>
                <a:gd name="T7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185">
                  <a:moveTo>
                    <a:pt x="137" y="185"/>
                  </a:moveTo>
                  <a:lnTo>
                    <a:pt x="165" y="0"/>
                  </a:lnTo>
                  <a:lnTo>
                    <a:pt x="0" y="145"/>
                  </a:lnTo>
                  <a:lnTo>
                    <a:pt x="137" y="18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1" name="Freeform 448"/>
            <p:cNvSpPr>
              <a:spLocks/>
            </p:cNvSpPr>
            <p:nvPr/>
          </p:nvSpPr>
          <p:spPr bwMode="auto">
            <a:xfrm>
              <a:off x="7245515" y="5328694"/>
              <a:ext cx="292144" cy="332660"/>
            </a:xfrm>
            <a:custGeom>
              <a:avLst/>
              <a:gdLst>
                <a:gd name="T0" fmla="*/ 64 w 137"/>
                <a:gd name="T1" fmla="*/ 156 h 156"/>
                <a:gd name="T2" fmla="*/ 0 w 137"/>
                <a:gd name="T3" fmla="*/ 0 h 156"/>
                <a:gd name="T4" fmla="*/ 137 w 137"/>
                <a:gd name="T5" fmla="*/ 40 h 156"/>
                <a:gd name="T6" fmla="*/ 64 w 137"/>
                <a:gd name="T7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156">
                  <a:moveTo>
                    <a:pt x="64" y="156"/>
                  </a:moveTo>
                  <a:lnTo>
                    <a:pt x="0" y="0"/>
                  </a:lnTo>
                  <a:lnTo>
                    <a:pt x="137" y="40"/>
                  </a:lnTo>
                  <a:lnTo>
                    <a:pt x="64" y="15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2" name="Freeform 449"/>
            <p:cNvSpPr>
              <a:spLocks/>
            </p:cNvSpPr>
            <p:nvPr/>
          </p:nvSpPr>
          <p:spPr bwMode="auto">
            <a:xfrm>
              <a:off x="7381991" y="5413991"/>
              <a:ext cx="266555" cy="247362"/>
            </a:xfrm>
            <a:custGeom>
              <a:avLst/>
              <a:gdLst>
                <a:gd name="T0" fmla="*/ 125 w 125"/>
                <a:gd name="T1" fmla="*/ 95 h 116"/>
                <a:gd name="T2" fmla="*/ 73 w 125"/>
                <a:gd name="T3" fmla="*/ 0 h 116"/>
                <a:gd name="T4" fmla="*/ 0 w 125"/>
                <a:gd name="T5" fmla="*/ 116 h 116"/>
                <a:gd name="T6" fmla="*/ 125 w 125"/>
                <a:gd name="T7" fmla="*/ 9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" h="116">
                  <a:moveTo>
                    <a:pt x="125" y="95"/>
                  </a:moveTo>
                  <a:lnTo>
                    <a:pt x="73" y="0"/>
                  </a:lnTo>
                  <a:lnTo>
                    <a:pt x="0" y="116"/>
                  </a:lnTo>
                  <a:lnTo>
                    <a:pt x="125" y="9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3" name="Freeform 450"/>
            <p:cNvSpPr>
              <a:spLocks/>
            </p:cNvSpPr>
            <p:nvPr/>
          </p:nvSpPr>
          <p:spPr bwMode="auto">
            <a:xfrm>
              <a:off x="7537659" y="5413991"/>
              <a:ext cx="236701" cy="202582"/>
            </a:xfrm>
            <a:custGeom>
              <a:avLst/>
              <a:gdLst>
                <a:gd name="T0" fmla="*/ 111 w 111"/>
                <a:gd name="T1" fmla="*/ 0 h 95"/>
                <a:gd name="T2" fmla="*/ 0 w 111"/>
                <a:gd name="T3" fmla="*/ 0 h 95"/>
                <a:gd name="T4" fmla="*/ 52 w 111"/>
                <a:gd name="T5" fmla="*/ 95 h 95"/>
                <a:gd name="T6" fmla="*/ 111 w 111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95">
                  <a:moveTo>
                    <a:pt x="111" y="0"/>
                  </a:moveTo>
                  <a:lnTo>
                    <a:pt x="0" y="0"/>
                  </a:lnTo>
                  <a:lnTo>
                    <a:pt x="52" y="95"/>
                  </a:lnTo>
                  <a:lnTo>
                    <a:pt x="11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4" name="Freeform 451"/>
            <p:cNvSpPr>
              <a:spLocks/>
            </p:cNvSpPr>
            <p:nvPr/>
          </p:nvSpPr>
          <p:spPr bwMode="auto">
            <a:xfrm>
              <a:off x="7597367" y="5019492"/>
              <a:ext cx="268687" cy="198317"/>
            </a:xfrm>
            <a:custGeom>
              <a:avLst/>
              <a:gdLst>
                <a:gd name="T0" fmla="*/ 0 w 126"/>
                <a:gd name="T1" fmla="*/ 0 h 93"/>
                <a:gd name="T2" fmla="*/ 93 w 126"/>
                <a:gd name="T3" fmla="*/ 93 h 93"/>
                <a:gd name="T4" fmla="*/ 126 w 126"/>
                <a:gd name="T5" fmla="*/ 0 h 93"/>
                <a:gd name="T6" fmla="*/ 0 w 126"/>
                <a:gd name="T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93">
                  <a:moveTo>
                    <a:pt x="0" y="0"/>
                  </a:moveTo>
                  <a:lnTo>
                    <a:pt x="93" y="93"/>
                  </a:lnTo>
                  <a:lnTo>
                    <a:pt x="12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5" name="Freeform 452"/>
            <p:cNvSpPr>
              <a:spLocks/>
            </p:cNvSpPr>
            <p:nvPr/>
          </p:nvSpPr>
          <p:spPr bwMode="auto">
            <a:xfrm>
              <a:off x="7537659" y="5019492"/>
              <a:ext cx="258025" cy="394501"/>
            </a:xfrm>
            <a:custGeom>
              <a:avLst/>
              <a:gdLst>
                <a:gd name="T0" fmla="*/ 0 w 121"/>
                <a:gd name="T1" fmla="*/ 185 h 185"/>
                <a:gd name="T2" fmla="*/ 121 w 121"/>
                <a:gd name="T3" fmla="*/ 93 h 185"/>
                <a:gd name="T4" fmla="*/ 28 w 121"/>
                <a:gd name="T5" fmla="*/ 0 h 185"/>
                <a:gd name="T6" fmla="*/ 0 w 121"/>
                <a:gd name="T7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185">
                  <a:moveTo>
                    <a:pt x="0" y="185"/>
                  </a:moveTo>
                  <a:lnTo>
                    <a:pt x="121" y="93"/>
                  </a:lnTo>
                  <a:lnTo>
                    <a:pt x="28" y="0"/>
                  </a:lnTo>
                  <a:lnTo>
                    <a:pt x="0" y="185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6" name="Freeform 453"/>
            <p:cNvSpPr>
              <a:spLocks/>
            </p:cNvSpPr>
            <p:nvPr/>
          </p:nvSpPr>
          <p:spPr bwMode="auto">
            <a:xfrm>
              <a:off x="7537659" y="5217807"/>
              <a:ext cx="258025" cy="196184"/>
            </a:xfrm>
            <a:custGeom>
              <a:avLst/>
              <a:gdLst>
                <a:gd name="T0" fmla="*/ 111 w 121"/>
                <a:gd name="T1" fmla="*/ 92 h 92"/>
                <a:gd name="T2" fmla="*/ 121 w 121"/>
                <a:gd name="T3" fmla="*/ 0 h 92"/>
                <a:gd name="T4" fmla="*/ 0 w 121"/>
                <a:gd name="T5" fmla="*/ 92 h 92"/>
                <a:gd name="T6" fmla="*/ 111 w 121"/>
                <a:gd name="T7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92">
                  <a:moveTo>
                    <a:pt x="111" y="92"/>
                  </a:moveTo>
                  <a:lnTo>
                    <a:pt x="121" y="0"/>
                  </a:lnTo>
                  <a:lnTo>
                    <a:pt x="0" y="92"/>
                  </a:lnTo>
                  <a:lnTo>
                    <a:pt x="111" y="9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7" name="Freeform 454"/>
            <p:cNvSpPr>
              <a:spLocks/>
            </p:cNvSpPr>
            <p:nvPr/>
          </p:nvSpPr>
          <p:spPr bwMode="auto">
            <a:xfrm>
              <a:off x="9535749" y="4616461"/>
              <a:ext cx="292144" cy="191919"/>
            </a:xfrm>
            <a:custGeom>
              <a:avLst/>
              <a:gdLst>
                <a:gd name="T0" fmla="*/ 0 w 137"/>
                <a:gd name="T1" fmla="*/ 90 h 90"/>
                <a:gd name="T2" fmla="*/ 137 w 137"/>
                <a:gd name="T3" fmla="*/ 62 h 90"/>
                <a:gd name="T4" fmla="*/ 92 w 137"/>
                <a:gd name="T5" fmla="*/ 0 h 90"/>
                <a:gd name="T6" fmla="*/ 0 w 137"/>
                <a:gd name="T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90">
                  <a:moveTo>
                    <a:pt x="0" y="90"/>
                  </a:moveTo>
                  <a:lnTo>
                    <a:pt x="137" y="62"/>
                  </a:lnTo>
                  <a:lnTo>
                    <a:pt x="92" y="0"/>
                  </a:lnTo>
                  <a:lnTo>
                    <a:pt x="0" y="9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8" name="Freeform 455"/>
            <p:cNvSpPr>
              <a:spLocks/>
            </p:cNvSpPr>
            <p:nvPr/>
          </p:nvSpPr>
          <p:spPr bwMode="auto">
            <a:xfrm>
              <a:off x="9535749" y="4748672"/>
              <a:ext cx="292144" cy="155668"/>
            </a:xfrm>
            <a:custGeom>
              <a:avLst/>
              <a:gdLst>
                <a:gd name="T0" fmla="*/ 92 w 137"/>
                <a:gd name="T1" fmla="*/ 73 h 73"/>
                <a:gd name="T2" fmla="*/ 137 w 137"/>
                <a:gd name="T3" fmla="*/ 0 h 73"/>
                <a:gd name="T4" fmla="*/ 0 w 137"/>
                <a:gd name="T5" fmla="*/ 28 h 73"/>
                <a:gd name="T6" fmla="*/ 92 w 137"/>
                <a:gd name="T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73">
                  <a:moveTo>
                    <a:pt x="92" y="73"/>
                  </a:moveTo>
                  <a:lnTo>
                    <a:pt x="137" y="0"/>
                  </a:lnTo>
                  <a:lnTo>
                    <a:pt x="0" y="28"/>
                  </a:lnTo>
                  <a:lnTo>
                    <a:pt x="92" y="73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9" name="Freeform 456"/>
            <p:cNvSpPr>
              <a:spLocks/>
            </p:cNvSpPr>
            <p:nvPr/>
          </p:nvSpPr>
          <p:spPr bwMode="auto">
            <a:xfrm>
              <a:off x="10124301" y="4883016"/>
              <a:ext cx="368912" cy="136476"/>
            </a:xfrm>
            <a:custGeom>
              <a:avLst/>
              <a:gdLst>
                <a:gd name="T0" fmla="*/ 85 w 173"/>
                <a:gd name="T1" fmla="*/ 64 h 64"/>
                <a:gd name="T2" fmla="*/ 0 w 173"/>
                <a:gd name="T3" fmla="*/ 0 h 64"/>
                <a:gd name="T4" fmla="*/ 173 w 173"/>
                <a:gd name="T5" fmla="*/ 31 h 64"/>
                <a:gd name="T6" fmla="*/ 85 w 173"/>
                <a:gd name="T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64">
                  <a:moveTo>
                    <a:pt x="85" y="64"/>
                  </a:moveTo>
                  <a:lnTo>
                    <a:pt x="0" y="0"/>
                  </a:lnTo>
                  <a:lnTo>
                    <a:pt x="173" y="31"/>
                  </a:lnTo>
                  <a:lnTo>
                    <a:pt x="85" y="6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0" name="Freeform 457"/>
            <p:cNvSpPr>
              <a:spLocks/>
            </p:cNvSpPr>
            <p:nvPr/>
          </p:nvSpPr>
          <p:spPr bwMode="auto">
            <a:xfrm>
              <a:off x="10124301" y="4808380"/>
              <a:ext cx="368912" cy="140741"/>
            </a:xfrm>
            <a:custGeom>
              <a:avLst/>
              <a:gdLst>
                <a:gd name="T0" fmla="*/ 69 w 173"/>
                <a:gd name="T1" fmla="*/ 0 h 66"/>
                <a:gd name="T2" fmla="*/ 173 w 173"/>
                <a:gd name="T3" fmla="*/ 66 h 66"/>
                <a:gd name="T4" fmla="*/ 0 w 173"/>
                <a:gd name="T5" fmla="*/ 35 h 66"/>
                <a:gd name="T6" fmla="*/ 69 w 173"/>
                <a:gd name="T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66">
                  <a:moveTo>
                    <a:pt x="69" y="0"/>
                  </a:moveTo>
                  <a:lnTo>
                    <a:pt x="173" y="66"/>
                  </a:lnTo>
                  <a:lnTo>
                    <a:pt x="0" y="35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1" name="Freeform 458"/>
            <p:cNvSpPr>
              <a:spLocks/>
            </p:cNvSpPr>
            <p:nvPr/>
          </p:nvSpPr>
          <p:spPr bwMode="auto">
            <a:xfrm>
              <a:off x="9908926" y="5362813"/>
              <a:ext cx="236701" cy="268687"/>
            </a:xfrm>
            <a:custGeom>
              <a:avLst/>
              <a:gdLst>
                <a:gd name="T0" fmla="*/ 71 w 111"/>
                <a:gd name="T1" fmla="*/ 0 h 126"/>
                <a:gd name="T2" fmla="*/ 111 w 111"/>
                <a:gd name="T3" fmla="*/ 114 h 126"/>
                <a:gd name="T4" fmla="*/ 0 w 111"/>
                <a:gd name="T5" fmla="*/ 126 h 126"/>
                <a:gd name="T6" fmla="*/ 71 w 111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26">
                  <a:moveTo>
                    <a:pt x="71" y="0"/>
                  </a:moveTo>
                  <a:lnTo>
                    <a:pt x="111" y="114"/>
                  </a:lnTo>
                  <a:lnTo>
                    <a:pt x="0" y="126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2" name="Freeform 459"/>
            <p:cNvSpPr>
              <a:spLocks/>
            </p:cNvSpPr>
            <p:nvPr/>
          </p:nvSpPr>
          <p:spPr bwMode="auto">
            <a:xfrm>
              <a:off x="9661563" y="5362813"/>
              <a:ext cx="398766" cy="268687"/>
            </a:xfrm>
            <a:custGeom>
              <a:avLst/>
              <a:gdLst>
                <a:gd name="T0" fmla="*/ 0 w 187"/>
                <a:gd name="T1" fmla="*/ 10 h 126"/>
                <a:gd name="T2" fmla="*/ 116 w 187"/>
                <a:gd name="T3" fmla="*/ 126 h 126"/>
                <a:gd name="T4" fmla="*/ 187 w 187"/>
                <a:gd name="T5" fmla="*/ 0 h 126"/>
                <a:gd name="T6" fmla="*/ 0 w 187"/>
                <a:gd name="T7" fmla="*/ 1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126">
                  <a:moveTo>
                    <a:pt x="0" y="10"/>
                  </a:moveTo>
                  <a:lnTo>
                    <a:pt x="116" y="126"/>
                  </a:lnTo>
                  <a:lnTo>
                    <a:pt x="187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3" name="Freeform 460"/>
            <p:cNvSpPr>
              <a:spLocks/>
            </p:cNvSpPr>
            <p:nvPr/>
          </p:nvSpPr>
          <p:spPr bwMode="auto">
            <a:xfrm>
              <a:off x="9661563" y="5384137"/>
              <a:ext cx="247362" cy="313469"/>
            </a:xfrm>
            <a:custGeom>
              <a:avLst/>
              <a:gdLst>
                <a:gd name="T0" fmla="*/ 9 w 116"/>
                <a:gd name="T1" fmla="*/ 147 h 147"/>
                <a:gd name="T2" fmla="*/ 116 w 116"/>
                <a:gd name="T3" fmla="*/ 116 h 147"/>
                <a:gd name="T4" fmla="*/ 0 w 116"/>
                <a:gd name="T5" fmla="*/ 0 h 147"/>
                <a:gd name="T6" fmla="*/ 9 w 116"/>
                <a:gd name="T7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47">
                  <a:moveTo>
                    <a:pt x="9" y="147"/>
                  </a:moveTo>
                  <a:lnTo>
                    <a:pt x="116" y="116"/>
                  </a:lnTo>
                  <a:lnTo>
                    <a:pt x="0" y="0"/>
                  </a:lnTo>
                  <a:lnTo>
                    <a:pt x="9" y="147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4" name="Freeform 461"/>
            <p:cNvSpPr>
              <a:spLocks/>
            </p:cNvSpPr>
            <p:nvPr/>
          </p:nvSpPr>
          <p:spPr bwMode="auto">
            <a:xfrm>
              <a:off x="10060328" y="5362813"/>
              <a:ext cx="296409" cy="243098"/>
            </a:xfrm>
            <a:custGeom>
              <a:avLst/>
              <a:gdLst>
                <a:gd name="T0" fmla="*/ 40 w 139"/>
                <a:gd name="T1" fmla="*/ 114 h 114"/>
                <a:gd name="T2" fmla="*/ 139 w 139"/>
                <a:gd name="T3" fmla="*/ 31 h 114"/>
                <a:gd name="T4" fmla="*/ 0 w 139"/>
                <a:gd name="T5" fmla="*/ 0 h 114"/>
                <a:gd name="T6" fmla="*/ 40 w 139"/>
                <a:gd name="T7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114">
                  <a:moveTo>
                    <a:pt x="40" y="114"/>
                  </a:moveTo>
                  <a:lnTo>
                    <a:pt x="139" y="31"/>
                  </a:lnTo>
                  <a:lnTo>
                    <a:pt x="0" y="0"/>
                  </a:lnTo>
                  <a:lnTo>
                    <a:pt x="40" y="11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5" name="Freeform 462"/>
            <p:cNvSpPr>
              <a:spLocks/>
            </p:cNvSpPr>
            <p:nvPr/>
          </p:nvSpPr>
          <p:spPr bwMode="auto">
            <a:xfrm>
              <a:off x="10060328" y="5111186"/>
              <a:ext cx="296409" cy="317733"/>
            </a:xfrm>
            <a:custGeom>
              <a:avLst/>
              <a:gdLst>
                <a:gd name="T0" fmla="*/ 68 w 139"/>
                <a:gd name="T1" fmla="*/ 0 h 149"/>
                <a:gd name="T2" fmla="*/ 0 w 139"/>
                <a:gd name="T3" fmla="*/ 118 h 149"/>
                <a:gd name="T4" fmla="*/ 139 w 139"/>
                <a:gd name="T5" fmla="*/ 149 h 149"/>
                <a:gd name="T6" fmla="*/ 68 w 139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149">
                  <a:moveTo>
                    <a:pt x="68" y="0"/>
                  </a:moveTo>
                  <a:lnTo>
                    <a:pt x="0" y="118"/>
                  </a:lnTo>
                  <a:lnTo>
                    <a:pt x="139" y="149"/>
                  </a:lnTo>
                  <a:lnTo>
                    <a:pt x="68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6" name="Freeform 463"/>
            <p:cNvSpPr>
              <a:spLocks/>
            </p:cNvSpPr>
            <p:nvPr/>
          </p:nvSpPr>
          <p:spPr bwMode="auto">
            <a:xfrm>
              <a:off x="9908926" y="5111186"/>
              <a:ext cx="296409" cy="251627"/>
            </a:xfrm>
            <a:custGeom>
              <a:avLst/>
              <a:gdLst>
                <a:gd name="T0" fmla="*/ 0 w 139"/>
                <a:gd name="T1" fmla="*/ 24 h 118"/>
                <a:gd name="T2" fmla="*/ 71 w 139"/>
                <a:gd name="T3" fmla="*/ 118 h 118"/>
                <a:gd name="T4" fmla="*/ 139 w 139"/>
                <a:gd name="T5" fmla="*/ 0 h 118"/>
                <a:gd name="T6" fmla="*/ 0 w 139"/>
                <a:gd name="T7" fmla="*/ 2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" h="118">
                  <a:moveTo>
                    <a:pt x="0" y="24"/>
                  </a:moveTo>
                  <a:lnTo>
                    <a:pt x="71" y="118"/>
                  </a:lnTo>
                  <a:lnTo>
                    <a:pt x="139" y="0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7" name="Freeform 464"/>
            <p:cNvSpPr>
              <a:spLocks/>
            </p:cNvSpPr>
            <p:nvPr/>
          </p:nvSpPr>
          <p:spPr bwMode="auto">
            <a:xfrm>
              <a:off x="9661563" y="5162364"/>
              <a:ext cx="398766" cy="221773"/>
            </a:xfrm>
            <a:custGeom>
              <a:avLst/>
              <a:gdLst>
                <a:gd name="T0" fmla="*/ 0 w 187"/>
                <a:gd name="T1" fmla="*/ 104 h 104"/>
                <a:gd name="T2" fmla="*/ 187 w 187"/>
                <a:gd name="T3" fmla="*/ 94 h 104"/>
                <a:gd name="T4" fmla="*/ 116 w 187"/>
                <a:gd name="T5" fmla="*/ 0 h 104"/>
                <a:gd name="T6" fmla="*/ 0 w 187"/>
                <a:gd name="T7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" h="104">
                  <a:moveTo>
                    <a:pt x="0" y="104"/>
                  </a:moveTo>
                  <a:lnTo>
                    <a:pt x="187" y="94"/>
                  </a:lnTo>
                  <a:lnTo>
                    <a:pt x="116" y="0"/>
                  </a:lnTo>
                  <a:lnTo>
                    <a:pt x="0" y="10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8" name="Freeform 465"/>
            <p:cNvSpPr>
              <a:spLocks/>
            </p:cNvSpPr>
            <p:nvPr/>
          </p:nvSpPr>
          <p:spPr bwMode="auto">
            <a:xfrm>
              <a:off x="10145625" y="5428919"/>
              <a:ext cx="211112" cy="343323"/>
            </a:xfrm>
            <a:custGeom>
              <a:avLst/>
              <a:gdLst>
                <a:gd name="T0" fmla="*/ 99 w 99"/>
                <a:gd name="T1" fmla="*/ 161 h 161"/>
                <a:gd name="T2" fmla="*/ 99 w 99"/>
                <a:gd name="T3" fmla="*/ 0 h 161"/>
                <a:gd name="T4" fmla="*/ 0 w 99"/>
                <a:gd name="T5" fmla="*/ 83 h 161"/>
                <a:gd name="T6" fmla="*/ 99 w 99"/>
                <a:gd name="T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161">
                  <a:moveTo>
                    <a:pt x="99" y="161"/>
                  </a:moveTo>
                  <a:lnTo>
                    <a:pt x="99" y="0"/>
                  </a:lnTo>
                  <a:lnTo>
                    <a:pt x="0" y="83"/>
                  </a:lnTo>
                  <a:lnTo>
                    <a:pt x="99" y="16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9" name="Freeform 466"/>
            <p:cNvSpPr>
              <a:spLocks/>
            </p:cNvSpPr>
            <p:nvPr/>
          </p:nvSpPr>
          <p:spPr bwMode="auto">
            <a:xfrm>
              <a:off x="10356737" y="5428919"/>
              <a:ext cx="232436" cy="343323"/>
            </a:xfrm>
            <a:custGeom>
              <a:avLst/>
              <a:gdLst>
                <a:gd name="T0" fmla="*/ 109 w 109"/>
                <a:gd name="T1" fmla="*/ 126 h 161"/>
                <a:gd name="T2" fmla="*/ 0 w 109"/>
                <a:gd name="T3" fmla="*/ 0 h 161"/>
                <a:gd name="T4" fmla="*/ 0 w 109"/>
                <a:gd name="T5" fmla="*/ 161 h 161"/>
                <a:gd name="T6" fmla="*/ 109 w 109"/>
                <a:gd name="T7" fmla="*/ 126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61">
                  <a:moveTo>
                    <a:pt x="109" y="126"/>
                  </a:moveTo>
                  <a:lnTo>
                    <a:pt x="0" y="0"/>
                  </a:lnTo>
                  <a:lnTo>
                    <a:pt x="0" y="161"/>
                  </a:lnTo>
                  <a:lnTo>
                    <a:pt x="109" y="126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0" name="Freeform 467"/>
            <p:cNvSpPr>
              <a:spLocks/>
            </p:cNvSpPr>
            <p:nvPr/>
          </p:nvSpPr>
          <p:spPr bwMode="auto">
            <a:xfrm>
              <a:off x="10356737" y="5409727"/>
              <a:ext cx="268687" cy="287879"/>
            </a:xfrm>
            <a:custGeom>
              <a:avLst/>
              <a:gdLst>
                <a:gd name="T0" fmla="*/ 126 w 126"/>
                <a:gd name="T1" fmla="*/ 0 h 135"/>
                <a:gd name="T2" fmla="*/ 109 w 126"/>
                <a:gd name="T3" fmla="*/ 135 h 135"/>
                <a:gd name="T4" fmla="*/ 0 w 126"/>
                <a:gd name="T5" fmla="*/ 9 h 135"/>
                <a:gd name="T6" fmla="*/ 126 w 126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35">
                  <a:moveTo>
                    <a:pt x="126" y="0"/>
                  </a:moveTo>
                  <a:lnTo>
                    <a:pt x="109" y="135"/>
                  </a:lnTo>
                  <a:lnTo>
                    <a:pt x="0" y="9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1" name="Freeform 468"/>
            <p:cNvSpPr>
              <a:spLocks/>
            </p:cNvSpPr>
            <p:nvPr/>
          </p:nvSpPr>
          <p:spPr bwMode="auto">
            <a:xfrm>
              <a:off x="10356737" y="5111186"/>
              <a:ext cx="268687" cy="317733"/>
            </a:xfrm>
            <a:custGeom>
              <a:avLst/>
              <a:gdLst>
                <a:gd name="T0" fmla="*/ 36 w 126"/>
                <a:gd name="T1" fmla="*/ 0 h 149"/>
                <a:gd name="T2" fmla="*/ 0 w 126"/>
                <a:gd name="T3" fmla="*/ 149 h 149"/>
                <a:gd name="T4" fmla="*/ 126 w 126"/>
                <a:gd name="T5" fmla="*/ 140 h 149"/>
                <a:gd name="T6" fmla="*/ 36 w 126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49">
                  <a:moveTo>
                    <a:pt x="36" y="0"/>
                  </a:moveTo>
                  <a:lnTo>
                    <a:pt x="0" y="149"/>
                  </a:lnTo>
                  <a:lnTo>
                    <a:pt x="126" y="14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2" name="Freeform 469"/>
            <p:cNvSpPr>
              <a:spLocks/>
            </p:cNvSpPr>
            <p:nvPr/>
          </p:nvSpPr>
          <p:spPr bwMode="auto">
            <a:xfrm>
              <a:off x="10205333" y="5111186"/>
              <a:ext cx="228171" cy="317733"/>
            </a:xfrm>
            <a:custGeom>
              <a:avLst/>
              <a:gdLst>
                <a:gd name="T0" fmla="*/ 0 w 107"/>
                <a:gd name="T1" fmla="*/ 0 h 149"/>
                <a:gd name="T2" fmla="*/ 71 w 107"/>
                <a:gd name="T3" fmla="*/ 149 h 149"/>
                <a:gd name="T4" fmla="*/ 107 w 107"/>
                <a:gd name="T5" fmla="*/ 0 h 149"/>
                <a:gd name="T6" fmla="*/ 0 w 107"/>
                <a:gd name="T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149">
                  <a:moveTo>
                    <a:pt x="0" y="0"/>
                  </a:moveTo>
                  <a:lnTo>
                    <a:pt x="71" y="149"/>
                  </a:lnTo>
                  <a:lnTo>
                    <a:pt x="10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33" name="椭圆形标注 232"/>
          <p:cNvSpPr/>
          <p:nvPr userDrawn="1"/>
        </p:nvSpPr>
        <p:spPr>
          <a:xfrm>
            <a:off x="6883936" y="693683"/>
            <a:ext cx="2360968" cy="2274121"/>
          </a:xfrm>
          <a:prstGeom prst="wedgeEllipseCallout">
            <a:avLst>
              <a:gd name="adj1" fmla="val 1913"/>
              <a:gd name="adj2" fmla="val 6760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7" name="文本占位符 236"/>
          <p:cNvSpPr>
            <a:spLocks noGrp="1"/>
          </p:cNvSpPr>
          <p:nvPr>
            <p:ph type="body" sz="quarter" idx="10" hasCustomPrompt="1"/>
          </p:nvPr>
        </p:nvSpPr>
        <p:spPr>
          <a:xfrm>
            <a:off x="5828426" y="1262259"/>
            <a:ext cx="4471988" cy="121776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altLang="zh-CN" dirty="0"/>
              <a:t>THANK</a:t>
            </a:r>
          </a:p>
          <a:p>
            <a:pPr lvl="0"/>
            <a:r>
              <a:rPr lang="en-US" altLang="zh-CN" dirty="0"/>
              <a:t>YOU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56760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2417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6" name="图片 5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 userDrawn="1"/>
        </p:nvSpPr>
        <p:spPr>
          <a:xfrm>
            <a:off x="-16328" y="1"/>
            <a:ext cx="748392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5747657" y="0"/>
            <a:ext cx="1719943" cy="17199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5747657" y="1719943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5747657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747657" y="5132614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7467600" y="0"/>
            <a:ext cx="1719943" cy="1719943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7467600" y="1714500"/>
            <a:ext cx="1719943" cy="1719943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187543" y="1714500"/>
            <a:ext cx="1719943" cy="1719943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7467600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9203871" y="0"/>
            <a:ext cx="1719943" cy="1719943"/>
          </a:xfrm>
          <a:prstGeom prst="rect">
            <a:avLst/>
          </a:prstGeom>
          <a:solidFill>
            <a:schemeClr val="bg1">
              <a:lumMod val="85000"/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09600" y="419099"/>
            <a:ext cx="1286053" cy="1314450"/>
            <a:chOff x="609600" y="419099"/>
            <a:chExt cx="1286053" cy="1314450"/>
          </a:xfrm>
        </p:grpSpPr>
        <p:sp>
          <p:nvSpPr>
            <p:cNvPr id="19" name="矩形 18"/>
            <p:cNvSpPr/>
            <p:nvPr userDrawn="1"/>
          </p:nvSpPr>
          <p:spPr>
            <a:xfrm>
              <a:off x="609600" y="419099"/>
              <a:ext cx="438150" cy="4381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1024618" y="419099"/>
              <a:ext cx="438150" cy="438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 userDrawn="1"/>
          </p:nvSpPr>
          <p:spPr>
            <a:xfrm>
              <a:off x="1457503" y="419099"/>
              <a:ext cx="438150" cy="438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 userDrawn="1"/>
          </p:nvSpPr>
          <p:spPr>
            <a:xfrm>
              <a:off x="609600" y="857249"/>
              <a:ext cx="438150" cy="438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 userDrawn="1"/>
          </p:nvSpPr>
          <p:spPr>
            <a:xfrm>
              <a:off x="609600" y="1295399"/>
              <a:ext cx="438150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>
              <a:off x="1024618" y="857249"/>
              <a:ext cx="438150" cy="4381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矩形 25"/>
          <p:cNvSpPr/>
          <p:nvPr userDrawn="1"/>
        </p:nvSpPr>
        <p:spPr>
          <a:xfrm>
            <a:off x="1666876" y="2650670"/>
            <a:ext cx="438150" cy="43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 userDrawn="1"/>
        </p:nvSpPr>
        <p:spPr>
          <a:xfrm>
            <a:off x="1666876" y="3546020"/>
            <a:ext cx="438150" cy="4381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 userDrawn="1"/>
        </p:nvSpPr>
        <p:spPr>
          <a:xfrm>
            <a:off x="1683204" y="4446813"/>
            <a:ext cx="438150" cy="4381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文本占位符 235"/>
          <p:cNvSpPr>
            <a:spLocks noGrp="1"/>
          </p:cNvSpPr>
          <p:nvPr>
            <p:ph type="body" sz="quarter" idx="10" hasCustomPrompt="1"/>
          </p:nvPr>
        </p:nvSpPr>
        <p:spPr>
          <a:xfrm>
            <a:off x="1787210" y="1087218"/>
            <a:ext cx="3451540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CONTENTS</a:t>
            </a:r>
          </a:p>
        </p:txBody>
      </p:sp>
      <p:sp>
        <p:nvSpPr>
          <p:cNvPr id="35" name="文本占位符 235"/>
          <p:cNvSpPr>
            <a:spLocks noGrp="1"/>
          </p:cNvSpPr>
          <p:nvPr>
            <p:ph type="body" sz="quarter" idx="11" hasCustomPrompt="1"/>
          </p:nvPr>
        </p:nvSpPr>
        <p:spPr>
          <a:xfrm>
            <a:off x="2393601" y="2608135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6" name="文本占位符 235"/>
          <p:cNvSpPr>
            <a:spLocks noGrp="1"/>
          </p:cNvSpPr>
          <p:nvPr>
            <p:ph type="body" sz="quarter" idx="12" hasCustomPrompt="1"/>
          </p:nvPr>
        </p:nvSpPr>
        <p:spPr>
          <a:xfrm>
            <a:off x="2393601" y="3475920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7" name="文本占位符 235"/>
          <p:cNvSpPr>
            <a:spLocks noGrp="1"/>
          </p:cNvSpPr>
          <p:nvPr>
            <p:ph type="body" sz="quarter" idx="13" hasCustomPrompt="1"/>
          </p:nvPr>
        </p:nvSpPr>
        <p:spPr>
          <a:xfrm>
            <a:off x="2393601" y="4404278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63083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 userDrawn="1"/>
        </p:nvSpPr>
        <p:spPr>
          <a:xfrm>
            <a:off x="-16328" y="1"/>
            <a:ext cx="748392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5747657" y="0"/>
            <a:ext cx="1719943" cy="17199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5747657" y="1719943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5747657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747657" y="5132614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7467600" y="0"/>
            <a:ext cx="1719943" cy="1719943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7467600" y="1714500"/>
            <a:ext cx="1719943" cy="1719943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187543" y="1714500"/>
            <a:ext cx="1719943" cy="1719943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7467600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9203871" y="0"/>
            <a:ext cx="1719943" cy="1719943"/>
          </a:xfrm>
          <a:prstGeom prst="rect">
            <a:avLst/>
          </a:prstGeom>
          <a:solidFill>
            <a:schemeClr val="bg1">
              <a:lumMod val="85000"/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09600" y="419099"/>
            <a:ext cx="1292679" cy="1314450"/>
            <a:chOff x="609600" y="419099"/>
            <a:chExt cx="1292679" cy="1314450"/>
          </a:xfrm>
        </p:grpSpPr>
        <p:sp>
          <p:nvSpPr>
            <p:cNvPr id="19" name="矩形 18"/>
            <p:cNvSpPr/>
            <p:nvPr userDrawn="1"/>
          </p:nvSpPr>
          <p:spPr>
            <a:xfrm>
              <a:off x="609600" y="419099"/>
              <a:ext cx="438150" cy="4381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1024618" y="419099"/>
              <a:ext cx="438150" cy="438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 userDrawn="1"/>
          </p:nvSpPr>
          <p:spPr>
            <a:xfrm>
              <a:off x="1464129" y="419099"/>
              <a:ext cx="438150" cy="438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 userDrawn="1"/>
          </p:nvSpPr>
          <p:spPr>
            <a:xfrm>
              <a:off x="609600" y="857249"/>
              <a:ext cx="438150" cy="438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 userDrawn="1"/>
          </p:nvSpPr>
          <p:spPr>
            <a:xfrm>
              <a:off x="609600" y="1295399"/>
              <a:ext cx="438150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>
              <a:off x="1024618" y="857249"/>
              <a:ext cx="438150" cy="4381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矩形 25"/>
          <p:cNvSpPr/>
          <p:nvPr userDrawn="1"/>
        </p:nvSpPr>
        <p:spPr>
          <a:xfrm>
            <a:off x="1666876" y="2650670"/>
            <a:ext cx="438150" cy="43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 userDrawn="1"/>
        </p:nvSpPr>
        <p:spPr>
          <a:xfrm>
            <a:off x="1666876" y="3546020"/>
            <a:ext cx="438150" cy="4381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 userDrawn="1"/>
        </p:nvSpPr>
        <p:spPr>
          <a:xfrm>
            <a:off x="1683204" y="4446813"/>
            <a:ext cx="438150" cy="4381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 userDrawn="1"/>
        </p:nvSpPr>
        <p:spPr>
          <a:xfrm>
            <a:off x="1683204" y="5342163"/>
            <a:ext cx="438150" cy="4381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文本占位符 235"/>
          <p:cNvSpPr>
            <a:spLocks noGrp="1"/>
          </p:cNvSpPr>
          <p:nvPr>
            <p:ph type="body" sz="quarter" idx="10" hasCustomPrompt="1"/>
          </p:nvPr>
        </p:nvSpPr>
        <p:spPr>
          <a:xfrm>
            <a:off x="1787210" y="1087218"/>
            <a:ext cx="3451540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CONTENTS</a:t>
            </a:r>
          </a:p>
        </p:txBody>
      </p:sp>
      <p:sp>
        <p:nvSpPr>
          <p:cNvPr id="35" name="文本占位符 235"/>
          <p:cNvSpPr>
            <a:spLocks noGrp="1"/>
          </p:cNvSpPr>
          <p:nvPr>
            <p:ph type="body" sz="quarter" idx="11" hasCustomPrompt="1"/>
          </p:nvPr>
        </p:nvSpPr>
        <p:spPr>
          <a:xfrm>
            <a:off x="2393601" y="2608135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6" name="文本占位符 235"/>
          <p:cNvSpPr>
            <a:spLocks noGrp="1"/>
          </p:cNvSpPr>
          <p:nvPr>
            <p:ph type="body" sz="quarter" idx="12" hasCustomPrompt="1"/>
          </p:nvPr>
        </p:nvSpPr>
        <p:spPr>
          <a:xfrm>
            <a:off x="2393601" y="3475920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7" name="文本占位符 235"/>
          <p:cNvSpPr>
            <a:spLocks noGrp="1"/>
          </p:cNvSpPr>
          <p:nvPr>
            <p:ph type="body" sz="quarter" idx="13" hasCustomPrompt="1"/>
          </p:nvPr>
        </p:nvSpPr>
        <p:spPr>
          <a:xfrm>
            <a:off x="2393601" y="4404278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8" name="文本占位符 235"/>
          <p:cNvSpPr>
            <a:spLocks noGrp="1"/>
          </p:cNvSpPr>
          <p:nvPr>
            <p:ph type="body" sz="quarter" idx="14" hasCustomPrompt="1"/>
          </p:nvPr>
        </p:nvSpPr>
        <p:spPr>
          <a:xfrm>
            <a:off x="2393601" y="5299628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24141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 userDrawn="1"/>
        </p:nvSpPr>
        <p:spPr>
          <a:xfrm>
            <a:off x="-16328" y="1"/>
            <a:ext cx="748392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5747657" y="0"/>
            <a:ext cx="1719943" cy="17199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5747657" y="1719943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5747657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747657" y="5132614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7467600" y="0"/>
            <a:ext cx="1719943" cy="1719943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7467600" y="1714500"/>
            <a:ext cx="1719943" cy="1719943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187543" y="1714500"/>
            <a:ext cx="1719943" cy="1719943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7467600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9203871" y="0"/>
            <a:ext cx="1719943" cy="1719943"/>
          </a:xfrm>
          <a:prstGeom prst="rect">
            <a:avLst/>
          </a:prstGeom>
          <a:solidFill>
            <a:schemeClr val="bg1">
              <a:lumMod val="85000"/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09600" y="419099"/>
            <a:ext cx="1292679" cy="1314450"/>
            <a:chOff x="609600" y="419099"/>
            <a:chExt cx="1292679" cy="1314450"/>
          </a:xfrm>
        </p:grpSpPr>
        <p:sp>
          <p:nvSpPr>
            <p:cNvPr id="19" name="矩形 18"/>
            <p:cNvSpPr/>
            <p:nvPr userDrawn="1"/>
          </p:nvSpPr>
          <p:spPr>
            <a:xfrm>
              <a:off x="609600" y="419099"/>
              <a:ext cx="438150" cy="4381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1024618" y="419099"/>
              <a:ext cx="438150" cy="438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 userDrawn="1"/>
          </p:nvSpPr>
          <p:spPr>
            <a:xfrm>
              <a:off x="1464129" y="419099"/>
              <a:ext cx="438150" cy="438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 userDrawn="1"/>
          </p:nvSpPr>
          <p:spPr>
            <a:xfrm>
              <a:off x="609600" y="857249"/>
              <a:ext cx="438150" cy="438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 userDrawn="1"/>
          </p:nvSpPr>
          <p:spPr>
            <a:xfrm>
              <a:off x="609600" y="1295399"/>
              <a:ext cx="438150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>
              <a:off x="1024618" y="857249"/>
              <a:ext cx="438150" cy="4381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矩形 25"/>
          <p:cNvSpPr/>
          <p:nvPr userDrawn="1"/>
        </p:nvSpPr>
        <p:spPr>
          <a:xfrm>
            <a:off x="1666876" y="2650670"/>
            <a:ext cx="438150" cy="43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 userDrawn="1"/>
        </p:nvSpPr>
        <p:spPr>
          <a:xfrm>
            <a:off x="1666876" y="3546020"/>
            <a:ext cx="438150" cy="4381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 userDrawn="1"/>
        </p:nvSpPr>
        <p:spPr>
          <a:xfrm>
            <a:off x="1683204" y="4446813"/>
            <a:ext cx="438150" cy="4381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 userDrawn="1"/>
        </p:nvSpPr>
        <p:spPr>
          <a:xfrm>
            <a:off x="1683204" y="5342163"/>
            <a:ext cx="438150" cy="4381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文本占位符 235"/>
          <p:cNvSpPr>
            <a:spLocks noGrp="1"/>
          </p:cNvSpPr>
          <p:nvPr>
            <p:ph type="body" sz="quarter" idx="10" hasCustomPrompt="1"/>
          </p:nvPr>
        </p:nvSpPr>
        <p:spPr>
          <a:xfrm>
            <a:off x="1787210" y="1087218"/>
            <a:ext cx="3451540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CONTENTS</a:t>
            </a:r>
          </a:p>
        </p:txBody>
      </p:sp>
      <p:sp>
        <p:nvSpPr>
          <p:cNvPr id="35" name="文本占位符 235"/>
          <p:cNvSpPr>
            <a:spLocks noGrp="1"/>
          </p:cNvSpPr>
          <p:nvPr>
            <p:ph type="body" sz="quarter" idx="11" hasCustomPrompt="1"/>
          </p:nvPr>
        </p:nvSpPr>
        <p:spPr>
          <a:xfrm>
            <a:off x="2393601" y="2608135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6" name="文本占位符 235"/>
          <p:cNvSpPr>
            <a:spLocks noGrp="1"/>
          </p:cNvSpPr>
          <p:nvPr>
            <p:ph type="body" sz="quarter" idx="12" hasCustomPrompt="1"/>
          </p:nvPr>
        </p:nvSpPr>
        <p:spPr>
          <a:xfrm>
            <a:off x="2393601" y="3475920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7" name="文本占位符 235"/>
          <p:cNvSpPr>
            <a:spLocks noGrp="1"/>
          </p:cNvSpPr>
          <p:nvPr>
            <p:ph type="body" sz="quarter" idx="13" hasCustomPrompt="1"/>
          </p:nvPr>
        </p:nvSpPr>
        <p:spPr>
          <a:xfrm>
            <a:off x="2393601" y="4404278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8" name="文本占位符 235"/>
          <p:cNvSpPr>
            <a:spLocks noGrp="1"/>
          </p:cNvSpPr>
          <p:nvPr>
            <p:ph type="body" sz="quarter" idx="14" hasCustomPrompt="1"/>
          </p:nvPr>
        </p:nvSpPr>
        <p:spPr>
          <a:xfrm>
            <a:off x="2393601" y="5299628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0" name="矩形 29"/>
          <p:cNvSpPr/>
          <p:nvPr userDrawn="1"/>
        </p:nvSpPr>
        <p:spPr>
          <a:xfrm>
            <a:off x="1683204" y="6287860"/>
            <a:ext cx="438150" cy="4381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占位符 235"/>
          <p:cNvSpPr>
            <a:spLocks noGrp="1"/>
          </p:cNvSpPr>
          <p:nvPr>
            <p:ph type="body" sz="quarter" idx="15" hasCustomPrompt="1"/>
          </p:nvPr>
        </p:nvSpPr>
        <p:spPr>
          <a:xfrm>
            <a:off x="2393601" y="6245325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4246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 userDrawn="1"/>
        </p:nvSpPr>
        <p:spPr>
          <a:xfrm>
            <a:off x="-16328" y="1"/>
            <a:ext cx="748392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5747657" y="0"/>
            <a:ext cx="1719943" cy="17199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5747657" y="1719943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5747657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747657" y="5132614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7467600" y="0"/>
            <a:ext cx="1719943" cy="1719943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7467600" y="1714500"/>
            <a:ext cx="1719943" cy="1719943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187543" y="1714500"/>
            <a:ext cx="1719943" cy="1719943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7467600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9203871" y="0"/>
            <a:ext cx="1719943" cy="1719943"/>
          </a:xfrm>
          <a:prstGeom prst="rect">
            <a:avLst/>
          </a:prstGeom>
          <a:solidFill>
            <a:schemeClr val="bg1">
              <a:lumMod val="85000"/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09600" y="419099"/>
            <a:ext cx="1292679" cy="1314450"/>
            <a:chOff x="609600" y="419099"/>
            <a:chExt cx="1292679" cy="1314450"/>
          </a:xfrm>
        </p:grpSpPr>
        <p:sp>
          <p:nvSpPr>
            <p:cNvPr id="19" name="矩形 18"/>
            <p:cNvSpPr/>
            <p:nvPr userDrawn="1"/>
          </p:nvSpPr>
          <p:spPr>
            <a:xfrm>
              <a:off x="609600" y="419099"/>
              <a:ext cx="438150" cy="4381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1024618" y="419099"/>
              <a:ext cx="438150" cy="438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 userDrawn="1"/>
          </p:nvSpPr>
          <p:spPr>
            <a:xfrm>
              <a:off x="1464129" y="419099"/>
              <a:ext cx="438150" cy="438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 userDrawn="1"/>
          </p:nvSpPr>
          <p:spPr>
            <a:xfrm>
              <a:off x="609600" y="857249"/>
              <a:ext cx="438150" cy="438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 userDrawn="1"/>
          </p:nvSpPr>
          <p:spPr>
            <a:xfrm>
              <a:off x="609600" y="1295399"/>
              <a:ext cx="438150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>
              <a:off x="1024618" y="857249"/>
              <a:ext cx="438150" cy="4381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矩形 25"/>
          <p:cNvSpPr/>
          <p:nvPr userDrawn="1"/>
        </p:nvSpPr>
        <p:spPr>
          <a:xfrm>
            <a:off x="1666876" y="2127450"/>
            <a:ext cx="438150" cy="43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 userDrawn="1"/>
        </p:nvSpPr>
        <p:spPr>
          <a:xfrm>
            <a:off x="1666876" y="2935664"/>
            <a:ext cx="438150" cy="4381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文本占位符 235"/>
          <p:cNvSpPr>
            <a:spLocks noGrp="1"/>
          </p:cNvSpPr>
          <p:nvPr>
            <p:ph type="body" sz="quarter" idx="10" hasCustomPrompt="1"/>
          </p:nvPr>
        </p:nvSpPr>
        <p:spPr>
          <a:xfrm>
            <a:off x="1787210" y="1087218"/>
            <a:ext cx="3451540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CONTENTS</a:t>
            </a:r>
          </a:p>
        </p:txBody>
      </p:sp>
      <p:sp>
        <p:nvSpPr>
          <p:cNvPr id="35" name="文本占位符 235"/>
          <p:cNvSpPr>
            <a:spLocks noGrp="1"/>
          </p:cNvSpPr>
          <p:nvPr>
            <p:ph type="body" sz="quarter" idx="11" hasCustomPrompt="1"/>
          </p:nvPr>
        </p:nvSpPr>
        <p:spPr>
          <a:xfrm>
            <a:off x="2393601" y="2084915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6" name="文本占位符 235"/>
          <p:cNvSpPr>
            <a:spLocks noGrp="1"/>
          </p:cNvSpPr>
          <p:nvPr>
            <p:ph type="body" sz="quarter" idx="12" hasCustomPrompt="1"/>
          </p:nvPr>
        </p:nvSpPr>
        <p:spPr>
          <a:xfrm>
            <a:off x="2393601" y="2865564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0" name="矩形 29"/>
          <p:cNvSpPr/>
          <p:nvPr userDrawn="1"/>
        </p:nvSpPr>
        <p:spPr>
          <a:xfrm>
            <a:off x="1666876" y="3682592"/>
            <a:ext cx="438150" cy="43815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占位符 235"/>
          <p:cNvSpPr>
            <a:spLocks noGrp="1"/>
          </p:cNvSpPr>
          <p:nvPr>
            <p:ph type="body" sz="quarter" idx="13" hasCustomPrompt="1"/>
          </p:nvPr>
        </p:nvSpPr>
        <p:spPr>
          <a:xfrm>
            <a:off x="2393601" y="3612492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2" name="矩形 31"/>
          <p:cNvSpPr/>
          <p:nvPr userDrawn="1"/>
        </p:nvSpPr>
        <p:spPr>
          <a:xfrm>
            <a:off x="1666876" y="4429520"/>
            <a:ext cx="438150" cy="4381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文本占位符 235"/>
          <p:cNvSpPr>
            <a:spLocks noGrp="1"/>
          </p:cNvSpPr>
          <p:nvPr>
            <p:ph type="body" sz="quarter" idx="14" hasCustomPrompt="1"/>
          </p:nvPr>
        </p:nvSpPr>
        <p:spPr>
          <a:xfrm>
            <a:off x="2393601" y="4359420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39" name="矩形 38"/>
          <p:cNvSpPr/>
          <p:nvPr userDrawn="1"/>
        </p:nvSpPr>
        <p:spPr>
          <a:xfrm>
            <a:off x="1666876" y="5186068"/>
            <a:ext cx="438150" cy="4381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文本占位符 235"/>
          <p:cNvSpPr>
            <a:spLocks noGrp="1"/>
          </p:cNvSpPr>
          <p:nvPr>
            <p:ph type="body" sz="quarter" idx="15" hasCustomPrompt="1"/>
          </p:nvPr>
        </p:nvSpPr>
        <p:spPr>
          <a:xfrm>
            <a:off x="2393601" y="5115968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  <p:sp>
        <p:nvSpPr>
          <p:cNvPr id="41" name="矩形 40"/>
          <p:cNvSpPr/>
          <p:nvPr userDrawn="1"/>
        </p:nvSpPr>
        <p:spPr>
          <a:xfrm>
            <a:off x="1683204" y="5870525"/>
            <a:ext cx="438150" cy="4381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文本占位符 235"/>
          <p:cNvSpPr>
            <a:spLocks noGrp="1"/>
          </p:cNvSpPr>
          <p:nvPr>
            <p:ph type="body" sz="quarter" idx="16" hasCustomPrompt="1"/>
          </p:nvPr>
        </p:nvSpPr>
        <p:spPr>
          <a:xfrm>
            <a:off x="2393601" y="5870525"/>
            <a:ext cx="345154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单击此处添加标题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58474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2988129" y="0"/>
            <a:ext cx="1719943" cy="1719943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988129" y="1714500"/>
            <a:ext cx="1719943" cy="1719943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4708072" y="1714500"/>
            <a:ext cx="1719943" cy="1719943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732564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4724400" y="0"/>
            <a:ext cx="1719943" cy="1719943"/>
          </a:xfrm>
          <a:prstGeom prst="rect">
            <a:avLst/>
          </a:prstGeom>
          <a:solidFill>
            <a:schemeClr val="bg1">
              <a:lumMod val="85000"/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6444343" y="1"/>
            <a:ext cx="57476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517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1"/>
            <a:ext cx="707092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21656" y="638448"/>
            <a:ext cx="2819400" cy="424732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2400" b="1"/>
            </a:lvl1pPr>
          </a:lstStyle>
          <a:p>
            <a:r>
              <a:rPr lang="zh-CN" altLang="en-US" dirty="0"/>
              <a:t>单击此处添加标题</a:t>
            </a:r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684045" y="586171"/>
            <a:ext cx="520520" cy="529286"/>
            <a:chOff x="609600" y="419099"/>
            <a:chExt cx="1292679" cy="1314450"/>
          </a:xfrm>
        </p:grpSpPr>
        <p:sp>
          <p:nvSpPr>
            <p:cNvPr id="15" name="矩形 14"/>
            <p:cNvSpPr/>
            <p:nvPr userDrawn="1"/>
          </p:nvSpPr>
          <p:spPr>
            <a:xfrm>
              <a:off x="609600" y="419099"/>
              <a:ext cx="438150" cy="4381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 userDrawn="1"/>
          </p:nvSpPr>
          <p:spPr>
            <a:xfrm>
              <a:off x="1024618" y="419099"/>
              <a:ext cx="438150" cy="438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1464129" y="419099"/>
              <a:ext cx="438150" cy="438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/>
            <p:nvPr userDrawn="1"/>
          </p:nvSpPr>
          <p:spPr>
            <a:xfrm>
              <a:off x="609600" y="857249"/>
              <a:ext cx="438150" cy="438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 userDrawn="1"/>
          </p:nvSpPr>
          <p:spPr>
            <a:xfrm>
              <a:off x="609600" y="1295399"/>
              <a:ext cx="438150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1024618" y="857249"/>
              <a:ext cx="438150" cy="4381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064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 flipH="1">
            <a:off x="1741714" y="1736365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 flipH="1">
            <a:off x="1741714" y="-1"/>
            <a:ext cx="1719943" cy="1719943"/>
          </a:xfrm>
          <a:prstGeom prst="rect">
            <a:avLst/>
          </a:prstGeom>
          <a:solidFill>
            <a:schemeClr val="accent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 flipH="1">
            <a:off x="3483428" y="1736365"/>
            <a:ext cx="1719943" cy="1719943"/>
          </a:xfrm>
          <a:prstGeom prst="rect">
            <a:avLst/>
          </a:prstGeom>
          <a:solidFill>
            <a:schemeClr val="accent2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 flipH="1">
            <a:off x="3458936" y="3440524"/>
            <a:ext cx="1719943" cy="1719943"/>
          </a:xfrm>
          <a:prstGeom prst="rect">
            <a:avLst/>
          </a:prstGeom>
          <a:solidFill>
            <a:schemeClr val="bg1">
              <a:lumMod val="95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 userDrawn="1"/>
        </p:nvSpPr>
        <p:spPr>
          <a:xfrm flipH="1">
            <a:off x="1741715" y="5157839"/>
            <a:ext cx="1719943" cy="1719943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 flipH="1">
            <a:off x="3461657" y="5157839"/>
            <a:ext cx="1719943" cy="17199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5164599" y="-22575"/>
            <a:ext cx="7070923" cy="6880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325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80575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1421656" y="638448"/>
            <a:ext cx="2819400" cy="424732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684045" y="586171"/>
            <a:ext cx="520520" cy="529286"/>
            <a:chOff x="609600" y="419099"/>
            <a:chExt cx="1292679" cy="1314450"/>
          </a:xfrm>
        </p:grpSpPr>
        <p:sp>
          <p:nvSpPr>
            <p:cNvPr id="6" name="矩形 5"/>
            <p:cNvSpPr/>
            <p:nvPr userDrawn="1"/>
          </p:nvSpPr>
          <p:spPr>
            <a:xfrm>
              <a:off x="609600" y="419099"/>
              <a:ext cx="438150" cy="4381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1024618" y="419099"/>
              <a:ext cx="438150" cy="438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1464129" y="419099"/>
              <a:ext cx="438150" cy="438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609600" y="857249"/>
              <a:ext cx="438150" cy="438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609600" y="1295399"/>
              <a:ext cx="438150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 userDrawn="1"/>
          </p:nvSpPr>
          <p:spPr>
            <a:xfrm>
              <a:off x="1024618" y="857249"/>
              <a:ext cx="438150" cy="4381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1494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6208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0" r:id="rId2"/>
    <p:sldLayoutId id="2147483694" r:id="rId3"/>
    <p:sldLayoutId id="2147483695" r:id="rId4"/>
    <p:sldLayoutId id="2147483696" r:id="rId5"/>
    <p:sldLayoutId id="2147483691" r:id="rId6"/>
    <p:sldLayoutId id="2147483689" r:id="rId7"/>
    <p:sldLayoutId id="2147483693" r:id="rId8"/>
    <p:sldLayoutId id="2147483692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文本占位符 233"/>
          <p:cNvSpPr>
            <a:spLocks noGrp="1"/>
          </p:cNvSpPr>
          <p:nvPr>
            <p:ph type="body" sz="quarter" idx="10"/>
          </p:nvPr>
        </p:nvSpPr>
        <p:spPr>
          <a:xfrm>
            <a:off x="0" y="4042738"/>
            <a:ext cx="12034198" cy="1107996"/>
          </a:xfrm>
        </p:spPr>
        <p:txBody>
          <a:bodyPr/>
          <a:lstStyle/>
          <a:p>
            <a:r>
              <a:rPr lang="zh-CN" altLang="en-US" dirty="0"/>
              <a:t>校园导航</a:t>
            </a:r>
            <a:endParaRPr lang="en-US" altLang="zh-CN" dirty="0"/>
          </a:p>
        </p:txBody>
      </p:sp>
      <p:sp>
        <p:nvSpPr>
          <p:cNvPr id="236" name="文本占位符 235"/>
          <p:cNvSpPr>
            <a:spLocks noGrp="1"/>
          </p:cNvSpPr>
          <p:nvPr>
            <p:ph type="body" sz="quarter" idx="11"/>
          </p:nvPr>
        </p:nvSpPr>
        <p:spPr>
          <a:xfrm>
            <a:off x="2652712" y="5688433"/>
            <a:ext cx="6886575" cy="263316"/>
          </a:xfrm>
        </p:spPr>
        <p:txBody>
          <a:bodyPr/>
          <a:lstStyle/>
          <a:p>
            <a:r>
              <a:rPr lang="en-US" altLang="zh-CN" dirty="0"/>
              <a:t>TONGDA COLLEGE OF NANJING UNIVERSITY OF POSTS &amp; TELECOMMUNICATIONS</a:t>
            </a:r>
          </a:p>
        </p:txBody>
      </p:sp>
    </p:spTree>
    <p:extLst>
      <p:ext uri="{BB962C8B-B14F-4D97-AF65-F5344CB8AC3E}">
        <p14:creationId xmlns:p14="http://schemas.microsoft.com/office/powerpoint/2010/main" val="149084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占位符 21"/>
          <p:cNvSpPr>
            <a:spLocks noGrp="1"/>
          </p:cNvSpPr>
          <p:nvPr>
            <p:ph type="body" sz="quarter" idx="10"/>
          </p:nvPr>
        </p:nvSpPr>
        <p:spPr>
          <a:xfrm>
            <a:off x="1401446" y="907730"/>
            <a:ext cx="6899590" cy="1138773"/>
          </a:xfrm>
        </p:spPr>
        <p:txBody>
          <a:bodyPr/>
          <a:lstStyle/>
          <a:p>
            <a:r>
              <a:rPr lang="zh-CN" altLang="en-US" dirty="0"/>
              <a:t>项目构想提出：</a:t>
            </a:r>
            <a:endParaRPr lang="en-US" altLang="zh-CN" dirty="0"/>
          </a:p>
          <a:p>
            <a:r>
              <a:rPr lang="zh-CN" altLang="en-US" sz="3200" dirty="0"/>
              <a:t>历年新生入学学校所面临的问题</a:t>
            </a:r>
            <a:endParaRPr lang="en-US" altLang="zh-CN" sz="3200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1"/>
          </p:nvPr>
        </p:nvSpPr>
        <p:spPr>
          <a:xfrm>
            <a:off x="2393600" y="2608135"/>
            <a:ext cx="7436199" cy="523220"/>
          </a:xfrm>
        </p:spPr>
        <p:txBody>
          <a:bodyPr/>
          <a:lstStyle/>
          <a:p>
            <a:r>
              <a:rPr lang="zh-CN" altLang="en-US" dirty="0"/>
              <a:t>烈日炎炎，需要大量志愿者引导</a:t>
            </a:r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2"/>
          </p:nvPr>
        </p:nvSpPr>
        <p:spPr>
          <a:xfrm>
            <a:off x="2393600" y="3508928"/>
            <a:ext cx="6121749" cy="523220"/>
          </a:xfrm>
        </p:spPr>
        <p:txBody>
          <a:bodyPr/>
          <a:lstStyle/>
          <a:p>
            <a:r>
              <a:rPr lang="zh-CN" altLang="en-US" dirty="0"/>
              <a:t>校内人流量大，道路拥挤</a:t>
            </a: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3"/>
          </p:nvPr>
        </p:nvSpPr>
        <p:spPr>
          <a:xfrm>
            <a:off x="2393600" y="4404278"/>
            <a:ext cx="6364637" cy="523220"/>
          </a:xfrm>
        </p:spPr>
        <p:txBody>
          <a:bodyPr/>
          <a:lstStyle/>
          <a:p>
            <a:r>
              <a:rPr lang="zh-CN" altLang="en-US" dirty="0"/>
              <a:t>新生找不到报道流程的相应地点</a:t>
            </a: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4"/>
          </p:nvPr>
        </p:nvSpPr>
        <p:spPr>
          <a:xfrm>
            <a:off x="2393600" y="5299628"/>
            <a:ext cx="4935887" cy="523220"/>
          </a:xfrm>
        </p:spPr>
        <p:txBody>
          <a:bodyPr/>
          <a:lstStyle/>
          <a:p>
            <a:r>
              <a:rPr lang="zh-CN" altLang="en-US" dirty="0"/>
              <a:t>入学后对学校环境不熟悉</a:t>
            </a:r>
          </a:p>
        </p:txBody>
      </p:sp>
    </p:spTree>
    <p:extLst>
      <p:ext uri="{BB962C8B-B14F-4D97-AF65-F5344CB8AC3E}">
        <p14:creationId xmlns:p14="http://schemas.microsoft.com/office/powerpoint/2010/main" val="9991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>
            <a:spLocks noChangeAspect="1"/>
          </p:cNvSpPr>
          <p:nvPr/>
        </p:nvSpPr>
        <p:spPr>
          <a:xfrm>
            <a:off x="0" y="0"/>
            <a:ext cx="12192000" cy="1620000"/>
          </a:xfrm>
          <a:prstGeom prst="rect">
            <a:avLst/>
          </a:prstGeom>
          <a:blipFill>
            <a:blip r:embed="rId2"/>
            <a:stretch>
              <a:fillRect t="3" b="-326297"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59814" y="1705650"/>
            <a:ext cx="2857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kern="0" dirty="0">
                <a:solidFill>
                  <a:sysClr val="windowText" lastClr="000000"/>
                </a:solidFill>
                <a:cs typeface="+mn-ea"/>
                <a:sym typeface="+mn-lt"/>
              </a:rPr>
              <a:t>成果与成效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矩形 6"/>
          <p:cNvSpPr>
            <a:spLocks noChangeArrowheads="1"/>
          </p:cNvSpPr>
          <p:nvPr/>
        </p:nvSpPr>
        <p:spPr bwMode="auto">
          <a:xfrm>
            <a:off x="6938615" y="2281575"/>
            <a:ext cx="4163656" cy="289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基于百度地图</a:t>
            </a:r>
            <a:r>
              <a:rPr kumimoji="0" lang="en-US" altLang="zh-CN" sz="2000" b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SDK</a:t>
            </a:r>
            <a:r>
              <a:rPr kumimoji="0" lang="zh-CN" altLang="en-US" sz="2000" b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进行开发，重新规划了</a:t>
            </a:r>
            <a:r>
              <a:rPr lang="zh-CN" altLang="en-US" sz="2000" b="1" kern="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学校道路与建筑的位置，相较于百度地图</a:t>
            </a:r>
            <a:r>
              <a:rPr kumimoji="0" lang="zh-CN" altLang="en-US" sz="2000" b="1" u="none" strike="noStrike" kern="0" cap="none" spc="0" normalizeH="0" baseline="0" noProof="0" dirty="0">
                <a:ln>
                  <a:noFill/>
                </a:ln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对于我校功能上的不完善，进行了更加细致</a:t>
            </a:r>
            <a:r>
              <a:rPr lang="zh-CN" altLang="en-US" sz="2000" b="1" kern="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全面的处理，对学校的各个位置进行了详细的标注，采用了更符合校园导航的</a:t>
            </a:r>
            <a:r>
              <a:rPr lang="en-US" altLang="zh-CN" sz="2000" b="1" kern="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UI</a:t>
            </a:r>
            <a:r>
              <a:rPr lang="zh-CN" altLang="en-US" sz="2000" b="1" kern="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设计，轻松转换不同地图模式的导航。</a:t>
            </a:r>
            <a:endParaRPr kumimoji="0" lang="en-US" altLang="zh-CN" sz="2000" b="1" u="none" strike="noStrike" kern="0" cap="none" spc="0" normalizeH="0" baseline="0" noProof="0" dirty="0">
              <a:ln>
                <a:noFill/>
              </a:ln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859814" y="1696800"/>
            <a:ext cx="2857500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kern="0" dirty="0">
                <a:solidFill>
                  <a:sysClr val="windowText" lastClr="000000"/>
                </a:solidFill>
                <a:cs typeface="+mn-ea"/>
                <a:sym typeface="+mn-lt"/>
              </a:rPr>
              <a:t>成果与成效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矩形 40"/>
          <p:cNvSpPr>
            <a:spLocks noChangeAspect="1"/>
          </p:cNvSpPr>
          <p:nvPr/>
        </p:nvSpPr>
        <p:spPr>
          <a:xfrm>
            <a:off x="0" y="5238000"/>
            <a:ext cx="12192000" cy="1620000"/>
          </a:xfrm>
          <a:prstGeom prst="rect">
            <a:avLst/>
          </a:prstGeom>
          <a:blipFill>
            <a:blip r:embed="rId2"/>
            <a:stretch>
              <a:fillRect t="-326258" b="-36"/>
            </a:stretch>
          </a:blip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319" y="-1755492"/>
            <a:ext cx="5241568" cy="9318342"/>
          </a:xfrm>
          <a:prstGeom prst="rect">
            <a:avLst/>
          </a:prstGeom>
          <a:effectLst>
            <a:outerShdw blurRad="2159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022" y="823257"/>
            <a:ext cx="2978262" cy="529468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1335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1314450" y="788145"/>
            <a:ext cx="2857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rPr>
              <a:t>创新</a:t>
            </a:r>
          </a:p>
        </p:txBody>
      </p:sp>
      <p:sp>
        <p:nvSpPr>
          <p:cNvPr id="10" name="矩形: 圆角 9"/>
          <p:cNvSpPr/>
          <p:nvPr/>
        </p:nvSpPr>
        <p:spPr>
          <a:xfrm>
            <a:off x="2020028" y="1864823"/>
            <a:ext cx="2407394" cy="3248361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152400" dist="38100" dir="2700000" sx="103000" sy="103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矩形: 圆角 10"/>
          <p:cNvSpPr/>
          <p:nvPr/>
        </p:nvSpPr>
        <p:spPr>
          <a:xfrm>
            <a:off x="4962525" y="1885555"/>
            <a:ext cx="2407394" cy="326880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152400" dist="38100" dir="2700000" sx="103000" sy="103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矩形: 圆角 11"/>
          <p:cNvSpPr/>
          <p:nvPr/>
        </p:nvSpPr>
        <p:spPr>
          <a:xfrm>
            <a:off x="7950944" y="1885555"/>
            <a:ext cx="2407394" cy="326880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152400" dist="38100" dir="2700000" sx="103000" sy="103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矩形 6"/>
          <p:cNvSpPr>
            <a:spLocks noChangeArrowheads="1"/>
          </p:cNvSpPr>
          <p:nvPr/>
        </p:nvSpPr>
        <p:spPr bwMode="auto">
          <a:xfrm>
            <a:off x="2242758" y="4019798"/>
            <a:ext cx="2138742" cy="596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无死角地标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矩形 6"/>
          <p:cNvSpPr>
            <a:spLocks noChangeArrowheads="1"/>
          </p:cNvSpPr>
          <p:nvPr/>
        </p:nvSpPr>
        <p:spPr bwMode="auto">
          <a:xfrm>
            <a:off x="5296476" y="3813007"/>
            <a:ext cx="1773353" cy="1052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地图区域化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kern="0" dirty="0">
                <a:solidFill>
                  <a:srgbClr val="000000"/>
                </a:solidFill>
                <a:cs typeface="+mn-ea"/>
                <a:sym typeface="+mn-lt"/>
              </a:rPr>
              <a:t> 方便快捷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矩形 6"/>
          <p:cNvSpPr>
            <a:spLocks noChangeArrowheads="1"/>
          </p:cNvSpPr>
          <p:nvPr/>
        </p:nvSpPr>
        <p:spPr bwMode="auto">
          <a:xfrm>
            <a:off x="8127753" y="3837020"/>
            <a:ext cx="2138742" cy="1004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 基于人性化地标的精确导航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181715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标题 39"/>
          <p:cNvSpPr>
            <a:spLocks noGrp="1"/>
          </p:cNvSpPr>
          <p:nvPr>
            <p:ph type="title"/>
          </p:nvPr>
        </p:nvSpPr>
        <p:spPr>
          <a:xfrm>
            <a:off x="1421656" y="638448"/>
            <a:ext cx="2819400" cy="424732"/>
          </a:xfrm>
        </p:spPr>
        <p:txBody>
          <a:bodyPr/>
          <a:lstStyle/>
          <a:p>
            <a:r>
              <a:rPr lang="zh-CN" altLang="en-US" dirty="0"/>
              <a:t>创新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0986" y="1932536"/>
            <a:ext cx="2376436" cy="1590642"/>
          </a:xfrm>
          <a:prstGeom prst="roundRect">
            <a:avLst/>
          </a:prstGeom>
          <a:effectLst/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3005" y="1864823"/>
            <a:ext cx="2395333" cy="1659427"/>
          </a:xfrm>
          <a:prstGeom prst="round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2525" y="1771913"/>
            <a:ext cx="2407394" cy="1748044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7553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6238" y="-1995182"/>
            <a:ext cx="5514974" cy="9804398"/>
          </a:xfrm>
          <a:prstGeom prst="rect">
            <a:avLst/>
          </a:prstGeom>
        </p:spPr>
      </p:pic>
      <p:pic>
        <p:nvPicPr>
          <p:cNvPr id="20" name="ScreenRecord_2017-04-28-21-20-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4130" r="34278"/>
          <a:stretch/>
        </p:blipFill>
        <p:spPr>
          <a:xfrm>
            <a:off x="4594950" y="700087"/>
            <a:ext cx="3257550" cy="5663966"/>
          </a:xfrm>
          <a:prstGeom prst="rect">
            <a:avLst/>
          </a:prstGeom>
          <a:effectLst>
            <a:outerShdw blurRad="50800" dist="50800" dir="600000" algn="ctr" rotWithShape="0">
              <a:srgbClr val="000000">
                <a:alpha val="43137"/>
              </a:srgbClr>
            </a:outerShdw>
            <a:softEdge rad="12700"/>
          </a:effectLst>
        </p:spPr>
      </p:pic>
      <p:sp>
        <p:nvSpPr>
          <p:cNvPr id="21" name="文本框 20"/>
          <p:cNvSpPr txBox="1"/>
          <p:nvPr/>
        </p:nvSpPr>
        <p:spPr>
          <a:xfrm>
            <a:off x="647269" y="1696734"/>
            <a:ext cx="3506062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·</a:t>
            </a:r>
            <a:r>
              <a:rPr lang="zh-CN" altLang="en-US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切换地图标注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72169" y="2738663"/>
            <a:ext cx="3506062" cy="74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·</a:t>
            </a:r>
            <a:r>
              <a:rPr lang="zh-CN" altLang="en-US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全景图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672169" y="3715752"/>
            <a:ext cx="3506062" cy="74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·</a:t>
            </a:r>
            <a:r>
              <a:rPr lang="zh-CN" altLang="en-US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卫星图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8685938" y="1699470"/>
            <a:ext cx="3506062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·</a:t>
            </a:r>
            <a:r>
              <a:rPr lang="zh-CN" altLang="en-US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跟踪模式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685938" y="2725377"/>
            <a:ext cx="3506062" cy="74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·</a:t>
            </a:r>
            <a:r>
              <a:rPr lang="zh-CN" altLang="en-US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地图导航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8685938" y="3716754"/>
            <a:ext cx="3506062" cy="74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·</a:t>
            </a:r>
            <a:r>
              <a:rPr lang="zh-CN" altLang="en-US" sz="3600" kern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  <a:cs typeface="+mn-ea"/>
                <a:sym typeface="+mn-lt"/>
              </a:rPr>
              <a:t>模式切换</a:t>
            </a:r>
          </a:p>
        </p:txBody>
      </p:sp>
    </p:spTree>
    <p:extLst>
      <p:ext uri="{BB962C8B-B14F-4D97-AF65-F5344CB8AC3E}">
        <p14:creationId xmlns:p14="http://schemas.microsoft.com/office/powerpoint/2010/main" val="379398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7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  <p:bldLst>
      <p:bldP spid="21" grpId="0"/>
      <p:bldP spid="24" grpId="0"/>
      <p:bldP spid="25" grpId="0"/>
      <p:bldP spid="26" grpId="0"/>
      <p:bldP spid="28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1524381" y="1156896"/>
            <a:ext cx="3352419" cy="4310453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152400" dist="38100" dir="2700000" sx="103000" sy="103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6439766" y="1156895"/>
            <a:ext cx="3313833" cy="4310453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152400" dist="38100" dir="2700000" sx="103000" sy="103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767" y="1156897"/>
            <a:ext cx="3313833" cy="3219316"/>
          </a:xfrm>
          <a:prstGeom prst="roundRect">
            <a:avLst/>
          </a:prstGeom>
          <a:effectLst>
            <a:outerShdw blurRad="622300" dist="38100" dir="2700000" sx="98000" sy="98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135" y="1156898"/>
            <a:ext cx="3350665" cy="3219314"/>
          </a:xfrm>
          <a:prstGeom prst="roundRect">
            <a:avLst/>
          </a:prstGeom>
          <a:effectLst>
            <a:outerShdw blurRad="698500" dist="38100" dir="5400000" sx="98000" sy="98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/>
          <p:cNvSpPr/>
          <p:nvPr/>
        </p:nvSpPr>
        <p:spPr>
          <a:xfrm>
            <a:off x="1586779" y="4416728"/>
            <a:ext cx="3227621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百度地图</a:t>
            </a:r>
          </a:p>
        </p:txBody>
      </p:sp>
      <p:sp>
        <p:nvSpPr>
          <p:cNvPr id="9" name="矩形 8"/>
          <p:cNvSpPr/>
          <p:nvPr/>
        </p:nvSpPr>
        <p:spPr>
          <a:xfrm>
            <a:off x="6482871" y="4416727"/>
            <a:ext cx="3227621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校园导航</a:t>
            </a:r>
          </a:p>
        </p:txBody>
      </p:sp>
    </p:spTree>
    <p:extLst>
      <p:ext uri="{BB962C8B-B14F-4D97-AF65-F5344CB8AC3E}">
        <p14:creationId xmlns:p14="http://schemas.microsoft.com/office/powerpoint/2010/main" val="1592490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595270" y="2421152"/>
            <a:ext cx="682810" cy="707886"/>
            <a:chOff x="5320075" y="1829561"/>
            <a:chExt cx="682810" cy="707886"/>
          </a:xfrm>
        </p:grpSpPr>
        <p:sp>
          <p:nvSpPr>
            <p:cNvPr id="11" name="泪滴形 10"/>
            <p:cNvSpPr/>
            <p:nvPr/>
          </p:nvSpPr>
          <p:spPr>
            <a:xfrm rot="7996727">
              <a:off x="5320075" y="1837694"/>
              <a:ext cx="682810" cy="682810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424418" y="1829561"/>
              <a:ext cx="4627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1</a:t>
              </a:r>
              <a:endPara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595270" y="3452039"/>
            <a:ext cx="682810" cy="707886"/>
            <a:chOff x="5320075" y="2860448"/>
            <a:chExt cx="682810" cy="707886"/>
          </a:xfrm>
        </p:grpSpPr>
        <p:sp>
          <p:nvSpPr>
            <p:cNvPr id="14" name="泪滴形 13"/>
            <p:cNvSpPr/>
            <p:nvPr/>
          </p:nvSpPr>
          <p:spPr>
            <a:xfrm rot="7996727">
              <a:off x="5320075" y="2872986"/>
              <a:ext cx="682810" cy="682810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424418" y="2860448"/>
              <a:ext cx="4627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595270" y="4487330"/>
            <a:ext cx="682810" cy="707886"/>
            <a:chOff x="5320075" y="3895739"/>
            <a:chExt cx="682810" cy="707886"/>
          </a:xfrm>
        </p:grpSpPr>
        <p:sp>
          <p:nvSpPr>
            <p:cNvPr id="17" name="泪滴形 16"/>
            <p:cNvSpPr/>
            <p:nvPr/>
          </p:nvSpPr>
          <p:spPr>
            <a:xfrm rot="7996727">
              <a:off x="5320075" y="3908277"/>
              <a:ext cx="682810" cy="682810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424418" y="3895739"/>
              <a:ext cx="4627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5699613" y="5522620"/>
            <a:ext cx="4627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矩形 6"/>
          <p:cNvSpPr>
            <a:spLocks noChangeArrowheads="1"/>
          </p:cNvSpPr>
          <p:nvPr/>
        </p:nvSpPr>
        <p:spPr bwMode="auto">
          <a:xfrm>
            <a:off x="6664816" y="2508343"/>
            <a:ext cx="5361301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新生开学引导</a:t>
            </a:r>
            <a:endParaRPr kumimoji="0" lang="en-US" altLang="zh-CN" sz="2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矩形 6"/>
          <p:cNvSpPr>
            <a:spLocks noChangeArrowheads="1"/>
          </p:cNvSpPr>
          <p:nvPr/>
        </p:nvSpPr>
        <p:spPr bwMode="auto">
          <a:xfrm>
            <a:off x="6664817" y="3543634"/>
            <a:ext cx="5361301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大型校内活动的外来人员引导</a:t>
            </a:r>
            <a:endParaRPr kumimoji="0" lang="en-US" altLang="zh-CN" sz="2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矩形 6"/>
          <p:cNvSpPr>
            <a:spLocks noChangeArrowheads="1"/>
          </p:cNvSpPr>
          <p:nvPr/>
        </p:nvSpPr>
        <p:spPr bwMode="auto">
          <a:xfrm>
            <a:off x="6664817" y="4578925"/>
            <a:ext cx="5361301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家长来校引导</a:t>
            </a:r>
            <a:endParaRPr kumimoji="0" lang="en-US" altLang="zh-CN" sz="2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185321" y="836561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应用推广</a:t>
            </a:r>
          </a:p>
        </p:txBody>
      </p:sp>
    </p:spTree>
    <p:extLst>
      <p:ext uri="{BB962C8B-B14F-4D97-AF65-F5344CB8AC3E}">
        <p14:creationId xmlns:p14="http://schemas.microsoft.com/office/powerpoint/2010/main" val="240902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35831" y="1882174"/>
            <a:ext cx="3543300" cy="36460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标题 2"/>
          <p:cNvSpPr>
            <a:spLocks noGrp="1"/>
          </p:cNvSpPr>
          <p:nvPr>
            <p:ph type="title"/>
          </p:nvPr>
        </p:nvSpPr>
        <p:spPr>
          <a:xfrm>
            <a:off x="1421656" y="638448"/>
            <a:ext cx="2819400" cy="424732"/>
          </a:xfrm>
        </p:spPr>
        <p:txBody>
          <a:bodyPr/>
          <a:lstStyle/>
          <a:p>
            <a:r>
              <a:rPr lang="zh-CN" altLang="en-US" dirty="0"/>
              <a:t>未来发展前景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b="16837"/>
          <a:stretch/>
        </p:blipFill>
        <p:spPr>
          <a:xfrm>
            <a:off x="3507469" y="1882174"/>
            <a:ext cx="8684532" cy="364609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5573" y="1925056"/>
            <a:ext cx="3461896" cy="36071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增加各个地标位置的更加详细的资料</a:t>
            </a:r>
            <a:endParaRPr lang="en-US" altLang="zh-CN" sz="24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可以推广应用到其他高校</a:t>
            </a:r>
            <a:endParaRPr lang="en-US" altLang="zh-CN" sz="24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与教务系统对接，实现与课程安排相结合的提醒和导航。</a:t>
            </a:r>
            <a:endParaRPr lang="en-US" altLang="zh-CN" sz="24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4751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文本占位符 1024"/>
          <p:cNvSpPr>
            <a:spLocks noGrp="1"/>
          </p:cNvSpPr>
          <p:nvPr>
            <p:ph type="body" sz="quarter" idx="10"/>
          </p:nvPr>
        </p:nvSpPr>
        <p:spPr>
          <a:xfrm>
            <a:off x="5828426" y="1262259"/>
            <a:ext cx="4471988" cy="1217769"/>
          </a:xfrm>
        </p:spPr>
        <p:txBody>
          <a:bodyPr/>
          <a:lstStyle/>
          <a:p>
            <a:r>
              <a:rPr lang="en-US" altLang="zh-CN" dirty="0"/>
              <a:t>Thank</a:t>
            </a:r>
          </a:p>
          <a:p>
            <a:r>
              <a:rPr lang="en-US" altLang="zh-CN" dirty="0"/>
              <a:t>You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791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4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0FA8F5"/>
      </a:accent1>
      <a:accent2>
        <a:srgbClr val="0070C0"/>
      </a:accent2>
      <a:accent3>
        <a:srgbClr val="076797"/>
      </a:accent3>
      <a:accent4>
        <a:srgbClr val="05496B"/>
      </a:accent4>
      <a:accent5>
        <a:srgbClr val="92D050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4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中性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45">
    <a:dk1>
      <a:srgbClr val="000000"/>
    </a:dk1>
    <a:lt1>
      <a:srgbClr val="FFFFFF"/>
    </a:lt1>
    <a:dk2>
      <a:srgbClr val="000000"/>
    </a:dk2>
    <a:lt2>
      <a:srgbClr val="E7E6E6"/>
    </a:lt2>
    <a:accent1>
      <a:srgbClr val="0FA8F5"/>
    </a:accent1>
    <a:accent2>
      <a:srgbClr val="0070C0"/>
    </a:accent2>
    <a:accent3>
      <a:srgbClr val="076797"/>
    </a:accent3>
    <a:accent4>
      <a:srgbClr val="05496B"/>
    </a:accent4>
    <a:accent5>
      <a:srgbClr val="92D050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自定义 45">
    <a:dk1>
      <a:srgbClr val="000000"/>
    </a:dk1>
    <a:lt1>
      <a:srgbClr val="FFFFFF"/>
    </a:lt1>
    <a:dk2>
      <a:srgbClr val="000000"/>
    </a:dk2>
    <a:lt2>
      <a:srgbClr val="E7E6E6"/>
    </a:lt2>
    <a:accent1>
      <a:srgbClr val="0FA8F5"/>
    </a:accent1>
    <a:accent2>
      <a:srgbClr val="0070C0"/>
    </a:accent2>
    <a:accent3>
      <a:srgbClr val="076797"/>
    </a:accent3>
    <a:accent4>
      <a:srgbClr val="05496B"/>
    </a:accent4>
    <a:accent5>
      <a:srgbClr val="92D050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自定义 45">
    <a:dk1>
      <a:srgbClr val="000000"/>
    </a:dk1>
    <a:lt1>
      <a:srgbClr val="FFFFFF"/>
    </a:lt1>
    <a:dk2>
      <a:srgbClr val="000000"/>
    </a:dk2>
    <a:lt2>
      <a:srgbClr val="E7E6E6"/>
    </a:lt2>
    <a:accent1>
      <a:srgbClr val="0FA8F5"/>
    </a:accent1>
    <a:accent2>
      <a:srgbClr val="0070C0"/>
    </a:accent2>
    <a:accent3>
      <a:srgbClr val="076797"/>
    </a:accent3>
    <a:accent4>
      <a:srgbClr val="05496B"/>
    </a:accent4>
    <a:accent5>
      <a:srgbClr val="92D050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自定义 45">
    <a:dk1>
      <a:srgbClr val="000000"/>
    </a:dk1>
    <a:lt1>
      <a:srgbClr val="FFFFFF"/>
    </a:lt1>
    <a:dk2>
      <a:srgbClr val="000000"/>
    </a:dk2>
    <a:lt2>
      <a:srgbClr val="E7E6E6"/>
    </a:lt2>
    <a:accent1>
      <a:srgbClr val="0FA8F5"/>
    </a:accent1>
    <a:accent2>
      <a:srgbClr val="0070C0"/>
    </a:accent2>
    <a:accent3>
      <a:srgbClr val="076797"/>
    </a:accent3>
    <a:accent4>
      <a:srgbClr val="05496B"/>
    </a:accent4>
    <a:accent5>
      <a:srgbClr val="92D050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自定义 45">
    <a:dk1>
      <a:srgbClr val="000000"/>
    </a:dk1>
    <a:lt1>
      <a:srgbClr val="FFFFFF"/>
    </a:lt1>
    <a:dk2>
      <a:srgbClr val="000000"/>
    </a:dk2>
    <a:lt2>
      <a:srgbClr val="E7E6E6"/>
    </a:lt2>
    <a:accent1>
      <a:srgbClr val="0FA8F5"/>
    </a:accent1>
    <a:accent2>
      <a:srgbClr val="0070C0"/>
    </a:accent2>
    <a:accent3>
      <a:srgbClr val="076797"/>
    </a:accent3>
    <a:accent4>
      <a:srgbClr val="05496B"/>
    </a:accent4>
    <a:accent5>
      <a:srgbClr val="92D050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自定义 45">
    <a:dk1>
      <a:srgbClr val="000000"/>
    </a:dk1>
    <a:lt1>
      <a:srgbClr val="FFFFFF"/>
    </a:lt1>
    <a:dk2>
      <a:srgbClr val="000000"/>
    </a:dk2>
    <a:lt2>
      <a:srgbClr val="E7E6E6"/>
    </a:lt2>
    <a:accent1>
      <a:srgbClr val="0FA8F5"/>
    </a:accent1>
    <a:accent2>
      <a:srgbClr val="0070C0"/>
    </a:accent2>
    <a:accent3>
      <a:srgbClr val="076797"/>
    </a:accent3>
    <a:accent4>
      <a:srgbClr val="05496B"/>
    </a:accent4>
    <a:accent5>
      <a:srgbClr val="92D050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581</TotalTime>
  <Words>231</Words>
  <Application>Microsoft Office PowerPoint</Application>
  <PresentationFormat>宽屏</PresentationFormat>
  <Paragraphs>40</Paragraphs>
  <Slides>9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宋体</vt:lpstr>
      <vt:lpstr>微软雅黑</vt:lpstr>
      <vt:lpstr>微软雅黑 Light</vt:lpstr>
      <vt:lpstr>Arial</vt:lpstr>
      <vt:lpstr>Calibri</vt:lpstr>
      <vt:lpstr>Century Gothic</vt:lpstr>
      <vt:lpstr>Segoe UI Light</vt:lpstr>
      <vt:lpstr>Office 主题</vt:lpstr>
      <vt:lpstr>OfficePLUS</vt:lpstr>
      <vt:lpstr>PowerPoint 演示文稿</vt:lpstr>
      <vt:lpstr>PowerPoint 演示文稿</vt:lpstr>
      <vt:lpstr>PowerPoint 演示文稿</vt:lpstr>
      <vt:lpstr>创新</vt:lpstr>
      <vt:lpstr>PowerPoint 演示文稿</vt:lpstr>
      <vt:lpstr>PowerPoint 演示文稿</vt:lpstr>
      <vt:lpstr>PowerPoint 演示文稿</vt:lpstr>
      <vt:lpstr>未来发展前景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Yuanqing Tang</cp:lastModifiedBy>
  <cp:revision>113</cp:revision>
  <dcterms:created xsi:type="dcterms:W3CDTF">2015-08-18T02:51:41Z</dcterms:created>
  <dcterms:modified xsi:type="dcterms:W3CDTF">2017-04-30T13:23:30Z</dcterms:modified>
  <cp:category/>
</cp:coreProperties>
</file>

<file path=docProps/thumbnail.jpeg>
</file>